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98EF04-F35F-4821-8CD1-26EA353C190F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CE2E8A-D455-4A21-8C8E-AAA2281F37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E2E8A-D455-4A21-8C8E-AAA2281F37C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D771-0949-4BBA-BFFB-EA3D217AE814}" type="datetimeFigureOut">
              <a:rPr lang="en-US" smtClean="0"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B680-83A9-4665-A28C-B5BD8C0857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26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920241" y="838200"/>
            <a:ext cx="975359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/>
              <a:t>Sweetpotatoes</a:t>
            </a:r>
            <a:r>
              <a:rPr lang="en-US" sz="1000" dirty="0" smtClean="0"/>
              <a:t> start off as slips or cuttings from actively growing vines. Slips are usually the biggest expense in </a:t>
            </a:r>
            <a:r>
              <a:rPr lang="en-US" sz="1000" dirty="0" err="1" smtClean="0"/>
              <a:t>sweetpotato</a:t>
            </a:r>
            <a:r>
              <a:rPr lang="en-US" sz="1000" dirty="0" smtClean="0"/>
              <a:t> production</a:t>
            </a:r>
            <a:endParaRPr lang="en-US" sz="1000" dirty="0"/>
          </a:p>
        </p:txBody>
      </p:sp>
      <p:pic>
        <p:nvPicPr>
          <p:cNvPr id="6" name="Picture 5" descr="IMG_301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04800" y="1981200"/>
            <a:ext cx="990600" cy="1600200"/>
          </a:xfrm>
          <a:prstGeom prst="rect">
            <a:avLst/>
          </a:prstGeom>
        </p:spPr>
      </p:pic>
      <p:pic>
        <p:nvPicPr>
          <p:cNvPr id="7" name="Picture 6" descr="IMG_303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71600" y="1981200"/>
            <a:ext cx="11430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7432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Start with disease free </a:t>
            </a:r>
            <a:r>
              <a:rPr lang="en-US" sz="1000" dirty="0" err="1" smtClean="0"/>
              <a:t>sweetpotatoes</a:t>
            </a:r>
            <a:r>
              <a:rPr lang="en-US" sz="1000" dirty="0" smtClean="0"/>
              <a:t> harvested the previous fall and lay them out in the field or in a premade raised bed/</a:t>
            </a:r>
            <a:r>
              <a:rPr lang="en-US" sz="1000" dirty="0" err="1" smtClean="0"/>
              <a:t>stucture</a:t>
            </a:r>
            <a:endParaRPr lang="en-US" sz="1000" dirty="0"/>
          </a:p>
        </p:txBody>
      </p:sp>
      <p:pic>
        <p:nvPicPr>
          <p:cNvPr id="9" name="Picture 8" descr="IMG_3015.JPG"/>
          <p:cNvPicPr>
            <a:picLocks noChangeAspect="1"/>
          </p:cNvPicPr>
          <p:nvPr/>
        </p:nvPicPr>
        <p:blipFill>
          <a:blip r:embed="rId7" cstate="screen"/>
          <a:srcRect b="-1263"/>
          <a:stretch>
            <a:fillRect/>
          </a:stretch>
        </p:blipFill>
        <p:spPr>
          <a:xfrm>
            <a:off x="304800" y="4495800"/>
            <a:ext cx="1143000" cy="1343186"/>
          </a:xfrm>
          <a:prstGeom prst="rect">
            <a:avLst/>
          </a:prstGeom>
        </p:spPr>
      </p:pic>
      <p:pic>
        <p:nvPicPr>
          <p:cNvPr id="10" name="Picture 9" descr="IMG_3007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04800" y="3886200"/>
            <a:ext cx="1143000" cy="524042"/>
          </a:xfrm>
          <a:prstGeom prst="rect">
            <a:avLst/>
          </a:prstGeom>
        </p:spPr>
      </p:pic>
      <p:pic>
        <p:nvPicPr>
          <p:cNvPr id="11" name="Picture 10" descr="IMG_303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524000" y="3886200"/>
            <a:ext cx="11430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4724400"/>
            <a:ext cx="144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Cover the seed potatoes with dirt or sand and apply </a:t>
            </a:r>
            <a:r>
              <a:rPr lang="en-US" sz="1000" dirty="0" err="1" smtClean="0"/>
              <a:t>napropamide</a:t>
            </a:r>
            <a:r>
              <a:rPr lang="en-US" sz="1000" dirty="0" smtClean="0"/>
              <a:t> to prevent weed emergence</a:t>
            </a:r>
            <a:endParaRPr lang="en-US" sz="1000" dirty="0"/>
          </a:p>
        </p:txBody>
      </p:sp>
      <p:pic>
        <p:nvPicPr>
          <p:cNvPr id="13" name="Picture 12" descr="IMG_3212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276600" y="838200"/>
            <a:ext cx="1143000" cy="762000"/>
          </a:xfrm>
          <a:prstGeom prst="rect">
            <a:avLst/>
          </a:prstGeom>
        </p:spPr>
      </p:pic>
      <p:pic>
        <p:nvPicPr>
          <p:cNvPr id="14" name="Picture 13" descr="IMG_3214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495800" y="838200"/>
            <a:ext cx="1143000" cy="762000"/>
          </a:xfrm>
          <a:prstGeom prst="rect">
            <a:avLst/>
          </a:prstGeom>
        </p:spPr>
      </p:pic>
      <p:pic>
        <p:nvPicPr>
          <p:cNvPr id="16" name="Picture 15" descr="IMG_3048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1524000" y="5562600"/>
            <a:ext cx="990600" cy="1036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0400" y="1600200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Use clear plastic with drip irrigation to heat soil and spur vine growth. After a week or so punch some holes in the plastic to promote air exchange and reduce the temperature. Under the plastic </a:t>
            </a:r>
            <a:endParaRPr lang="en-US" sz="1000" dirty="0"/>
          </a:p>
        </p:txBody>
      </p:sp>
      <p:pic>
        <p:nvPicPr>
          <p:cNvPr id="18" name="Picture 17" descr="IMG_3219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4495800" y="1676400"/>
            <a:ext cx="1084881" cy="1067987"/>
          </a:xfrm>
          <a:prstGeom prst="rect">
            <a:avLst/>
          </a:prstGeom>
        </p:spPr>
      </p:pic>
      <p:pic>
        <p:nvPicPr>
          <p:cNvPr id="19" name="Picture 18" descr="IMG_3223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>
            <a:off x="3276600" y="3200400"/>
            <a:ext cx="685800" cy="685800"/>
          </a:xfrm>
          <a:prstGeom prst="rect">
            <a:avLst/>
          </a:prstGeom>
        </p:spPr>
      </p:pic>
      <p:pic>
        <p:nvPicPr>
          <p:cNvPr id="20" name="Picture 19" descr="IMG_3228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>
            <a:off x="4127500" y="3200400"/>
            <a:ext cx="368300" cy="441960"/>
          </a:xfrm>
          <a:prstGeom prst="rect">
            <a:avLst/>
          </a:prstGeom>
        </p:spPr>
      </p:pic>
      <p:pic>
        <p:nvPicPr>
          <p:cNvPr id="21" name="Picture 20" descr="IMG_3229.JP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>
          <a:xfrm>
            <a:off x="4038600" y="3781777"/>
            <a:ext cx="457199" cy="7140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95800" y="2971800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When plants begin to emerge cut the plastic from the ground bed to prevent damage. Plastic can remain over the raised bed system.</a:t>
            </a:r>
            <a:endParaRPr lang="en-US" sz="1000" dirty="0"/>
          </a:p>
        </p:txBody>
      </p:sp>
      <p:pic>
        <p:nvPicPr>
          <p:cNvPr id="23" name="Picture 22" descr="IMG_3226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3276600" y="4038600"/>
            <a:ext cx="685800" cy="457200"/>
          </a:xfrm>
          <a:prstGeom prst="rect">
            <a:avLst/>
          </a:prstGeom>
        </p:spPr>
      </p:pic>
      <p:pic>
        <p:nvPicPr>
          <p:cNvPr id="24" name="Picture 23" descr="IMG_3260.JP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>
          <a:xfrm>
            <a:off x="4419600" y="4648200"/>
            <a:ext cx="1311088" cy="990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00400" y="4572000"/>
            <a:ext cx="129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After about three more weeks plants should be ready for cutting. Plants were ready a few days earlier in the raised bed/structure</a:t>
            </a:r>
            <a:endParaRPr lang="en-US" sz="1000" dirty="0"/>
          </a:p>
        </p:txBody>
      </p:sp>
      <p:pic>
        <p:nvPicPr>
          <p:cNvPr id="27" name="Picture 26" descr="IMG_3262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3276600" y="5715000"/>
            <a:ext cx="1219200" cy="812800"/>
          </a:xfrm>
          <a:prstGeom prst="rect">
            <a:avLst/>
          </a:prstGeom>
        </p:spPr>
      </p:pic>
      <p:pic>
        <p:nvPicPr>
          <p:cNvPr id="28" name="Picture 27" descr="IMG_3355.JPG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>
          <a:xfrm>
            <a:off x="7315200" y="914400"/>
            <a:ext cx="1435331" cy="1066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19800" y="838200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Slips can be planted using a tobacco setter. Planting into ridges makes digging easier, but dry out quicker in drought years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391400" y="2057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Sweetpotatoes</a:t>
            </a:r>
            <a:r>
              <a:rPr lang="en-US" sz="1000" dirty="0" smtClean="0"/>
              <a:t> are often dug using a flip plow. After digging cure for 7 days .</a:t>
            </a:r>
            <a:endParaRPr lang="en-US" sz="1000" dirty="0"/>
          </a:p>
        </p:txBody>
      </p:sp>
      <p:pic>
        <p:nvPicPr>
          <p:cNvPr id="32" name="Picture 31" descr="IMG_2207.JP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>
          <a:xfrm>
            <a:off x="6019800" y="2205613"/>
            <a:ext cx="1161473" cy="842387"/>
          </a:xfrm>
          <a:prstGeom prst="rect">
            <a:avLst/>
          </a:prstGeom>
        </p:spPr>
      </p:pic>
      <p:pic>
        <p:nvPicPr>
          <p:cNvPr id="33" name="Picture 32" descr="IMG_2264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7391400" y="2794000"/>
            <a:ext cx="1295400" cy="863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400800" y="4543961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000" b="1" i="1" dirty="0" smtClean="0"/>
              <a:t>Project  Funded By: </a:t>
            </a:r>
            <a:r>
              <a:rPr lang="en-US" sz="1000" b="1" i="1" dirty="0" err="1" smtClean="0"/>
              <a:t>Sweetpotatoes</a:t>
            </a:r>
            <a:r>
              <a:rPr lang="en-US" sz="1000" b="1" i="1" dirty="0"/>
              <a:t>: A profitable, low-input crop for small farms in rural Eastern Kentucky.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i="1" dirty="0"/>
              <a:t>Southern SARE On Farm Research </a:t>
            </a:r>
            <a:r>
              <a:rPr lang="en-US" sz="1000" i="1" dirty="0" smtClean="0"/>
              <a:t>Program,</a:t>
            </a:r>
            <a:r>
              <a:rPr lang="en-US" sz="1000" b="1" dirty="0" smtClean="0"/>
              <a:t> </a:t>
            </a:r>
            <a:r>
              <a:rPr lang="en-US" sz="1000" dirty="0"/>
              <a:t>T. Coolong, T. Woods and S. Fannin with matching funds from the Morgan County Cooperative Extension Service </a:t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762000" y="1752600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7696200" y="5791200"/>
            <a:ext cx="119495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6477000" y="5715000"/>
            <a:ext cx="9053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IMG_1268.JPG"/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5943600" y="3352800"/>
            <a:ext cx="1379764" cy="9906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21321" y="101025"/>
            <a:ext cx="6955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So You Want to Grow </a:t>
            </a:r>
            <a:r>
              <a:rPr lang="en-US" sz="3200" b="1" i="1" dirty="0" err="1" smtClean="0"/>
              <a:t>Sweetpotatoes</a:t>
            </a:r>
            <a:r>
              <a:rPr lang="en-US" sz="3200" b="1" i="1" dirty="0" smtClean="0"/>
              <a:t>…..</a:t>
            </a:r>
            <a:endParaRPr lang="en-US" sz="3200" b="1" i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209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Sweetpotatoes for Kentucky</dc:title>
  <dc:creator>User 1</dc:creator>
  <cp:lastModifiedBy>User 1</cp:lastModifiedBy>
  <cp:revision>35</cp:revision>
  <dcterms:created xsi:type="dcterms:W3CDTF">2010-09-24T15:08:40Z</dcterms:created>
  <dcterms:modified xsi:type="dcterms:W3CDTF">2010-09-24T20:33:53Z</dcterms:modified>
</cp:coreProperties>
</file>