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ther%20data\Data%20on%20notebook\OB%202008\OB2008%20jz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086814668999813"/>
          <c:y val="8.3067235643163706E-2"/>
          <c:w val="0.78801331853496059"/>
          <c:h val="0.77324632952691452"/>
        </c:manualLayout>
      </c:layout>
      <c:scatterChart>
        <c:scatterStyle val="lineMarker"/>
        <c:ser>
          <c:idx val="0"/>
          <c:order val="0"/>
          <c:tx>
            <c:strRef>
              <c:f>'Carl Mehaffey'!$B$1</c:f>
              <c:strCache>
                <c:ptCount val="1"/>
                <c:pt idx="0">
                  <c:v>Control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'Carl Mehaffey'!$A$2:$A$43</c:f>
              <c:numCache>
                <c:formatCode>m/d/yyyy</c:formatCode>
                <c:ptCount val="42"/>
                <c:pt idx="0">
                  <c:v>39605</c:v>
                </c:pt>
                <c:pt idx="1">
                  <c:v>39608</c:v>
                </c:pt>
                <c:pt idx="2">
                  <c:v>39612</c:v>
                </c:pt>
                <c:pt idx="3">
                  <c:v>39615</c:v>
                </c:pt>
                <c:pt idx="4">
                  <c:v>39619</c:v>
                </c:pt>
                <c:pt idx="5">
                  <c:v>39622</c:v>
                </c:pt>
                <c:pt idx="6">
                  <c:v>39626</c:v>
                </c:pt>
                <c:pt idx="7">
                  <c:v>39629</c:v>
                </c:pt>
                <c:pt idx="8">
                  <c:v>39636</c:v>
                </c:pt>
                <c:pt idx="9">
                  <c:v>39639</c:v>
                </c:pt>
                <c:pt idx="10">
                  <c:v>39643</c:v>
                </c:pt>
                <c:pt idx="11">
                  <c:v>39647</c:v>
                </c:pt>
                <c:pt idx="12">
                  <c:v>39650</c:v>
                </c:pt>
                <c:pt idx="13">
                  <c:v>39653</c:v>
                </c:pt>
                <c:pt idx="14">
                  <c:v>39605</c:v>
                </c:pt>
                <c:pt idx="15">
                  <c:v>39608</c:v>
                </c:pt>
                <c:pt idx="16">
                  <c:v>39612</c:v>
                </c:pt>
                <c:pt idx="17">
                  <c:v>39615</c:v>
                </c:pt>
                <c:pt idx="18">
                  <c:v>39619</c:v>
                </c:pt>
                <c:pt idx="19">
                  <c:v>39622</c:v>
                </c:pt>
                <c:pt idx="20">
                  <c:v>39626</c:v>
                </c:pt>
                <c:pt idx="21">
                  <c:v>39629</c:v>
                </c:pt>
                <c:pt idx="22">
                  <c:v>39636</c:v>
                </c:pt>
                <c:pt idx="23">
                  <c:v>39639</c:v>
                </c:pt>
                <c:pt idx="24">
                  <c:v>39643</c:v>
                </c:pt>
                <c:pt idx="25">
                  <c:v>39647</c:v>
                </c:pt>
                <c:pt idx="26">
                  <c:v>39650</c:v>
                </c:pt>
                <c:pt idx="27">
                  <c:v>39653</c:v>
                </c:pt>
                <c:pt idx="28">
                  <c:v>39605</c:v>
                </c:pt>
                <c:pt idx="29">
                  <c:v>39608</c:v>
                </c:pt>
                <c:pt idx="30">
                  <c:v>39612</c:v>
                </c:pt>
                <c:pt idx="31">
                  <c:v>39615</c:v>
                </c:pt>
                <c:pt idx="32">
                  <c:v>39619</c:v>
                </c:pt>
                <c:pt idx="33">
                  <c:v>39622</c:v>
                </c:pt>
                <c:pt idx="34">
                  <c:v>39626</c:v>
                </c:pt>
                <c:pt idx="35">
                  <c:v>39629</c:v>
                </c:pt>
                <c:pt idx="36">
                  <c:v>39636</c:v>
                </c:pt>
                <c:pt idx="37">
                  <c:v>39639</c:v>
                </c:pt>
                <c:pt idx="38">
                  <c:v>39643</c:v>
                </c:pt>
                <c:pt idx="39">
                  <c:v>39647</c:v>
                </c:pt>
                <c:pt idx="40">
                  <c:v>39650</c:v>
                </c:pt>
                <c:pt idx="41">
                  <c:v>39653</c:v>
                </c:pt>
              </c:numCache>
            </c:numRef>
          </c:xVal>
          <c:yVal>
            <c:numRef>
              <c:f>'Carl Mehaffey'!$B$2:$B$43</c:f>
              <c:numCache>
                <c:formatCode>General</c:formatCode>
                <c:ptCount val="42"/>
                <c:pt idx="0">
                  <c:v>0</c:v>
                </c:pt>
                <c:pt idx="1">
                  <c:v>2</c:v>
                </c:pt>
                <c:pt idx="2">
                  <c:v>10</c:v>
                </c:pt>
                <c:pt idx="3">
                  <c:v>44</c:v>
                </c:pt>
                <c:pt idx="4">
                  <c:v>73</c:v>
                </c:pt>
                <c:pt idx="5">
                  <c:v>209</c:v>
                </c:pt>
                <c:pt idx="6">
                  <c:v>209</c:v>
                </c:pt>
                <c:pt idx="7">
                  <c:v>511</c:v>
                </c:pt>
                <c:pt idx="8">
                  <c:v>44</c:v>
                </c:pt>
                <c:pt idx="9">
                  <c:v>167</c:v>
                </c:pt>
                <c:pt idx="10">
                  <c:v>120</c:v>
                </c:pt>
                <c:pt idx="11">
                  <c:v>44</c:v>
                </c:pt>
                <c:pt idx="12">
                  <c:v>18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14</c:v>
                </c:pt>
                <c:pt idx="17">
                  <c:v>35</c:v>
                </c:pt>
                <c:pt idx="18">
                  <c:v>39</c:v>
                </c:pt>
                <c:pt idx="19">
                  <c:v>150</c:v>
                </c:pt>
                <c:pt idx="20">
                  <c:v>85</c:v>
                </c:pt>
                <c:pt idx="21">
                  <c:v>500</c:v>
                </c:pt>
                <c:pt idx="22">
                  <c:v>99</c:v>
                </c:pt>
                <c:pt idx="23">
                  <c:v>115</c:v>
                </c:pt>
                <c:pt idx="24">
                  <c:v>128</c:v>
                </c:pt>
                <c:pt idx="25">
                  <c:v>33</c:v>
                </c:pt>
                <c:pt idx="26">
                  <c:v>14</c:v>
                </c:pt>
                <c:pt idx="27">
                  <c:v>4</c:v>
                </c:pt>
                <c:pt idx="28">
                  <c:v>0</c:v>
                </c:pt>
                <c:pt idx="29">
                  <c:v>5</c:v>
                </c:pt>
                <c:pt idx="30">
                  <c:v>7</c:v>
                </c:pt>
                <c:pt idx="31">
                  <c:v>31</c:v>
                </c:pt>
                <c:pt idx="32">
                  <c:v>28</c:v>
                </c:pt>
                <c:pt idx="33">
                  <c:v>266</c:v>
                </c:pt>
                <c:pt idx="34">
                  <c:v>111</c:v>
                </c:pt>
                <c:pt idx="35">
                  <c:v>264</c:v>
                </c:pt>
                <c:pt idx="36">
                  <c:v>74</c:v>
                </c:pt>
                <c:pt idx="37">
                  <c:v>79</c:v>
                </c:pt>
                <c:pt idx="38">
                  <c:v>238</c:v>
                </c:pt>
                <c:pt idx="39">
                  <c:v>55</c:v>
                </c:pt>
                <c:pt idx="40">
                  <c:v>10</c:v>
                </c:pt>
                <c:pt idx="41">
                  <c:v>2</c:v>
                </c:pt>
              </c:numCache>
            </c:numRef>
          </c:yVal>
        </c:ser>
        <c:ser>
          <c:idx val="1"/>
          <c:order val="1"/>
          <c:tx>
            <c:strRef>
              <c:f>'Carl Mehaffey'!$C$1</c:f>
              <c:strCache>
                <c:ptCount val="1"/>
                <c:pt idx="0">
                  <c:v>0.5 g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'Carl Mehaffey'!$A$2:$A$43</c:f>
              <c:numCache>
                <c:formatCode>m/d/yyyy</c:formatCode>
                <c:ptCount val="42"/>
                <c:pt idx="0">
                  <c:v>39605</c:v>
                </c:pt>
                <c:pt idx="1">
                  <c:v>39608</c:v>
                </c:pt>
                <c:pt idx="2">
                  <c:v>39612</c:v>
                </c:pt>
                <c:pt idx="3">
                  <c:v>39615</c:v>
                </c:pt>
                <c:pt idx="4">
                  <c:v>39619</c:v>
                </c:pt>
                <c:pt idx="5">
                  <c:v>39622</c:v>
                </c:pt>
                <c:pt idx="6">
                  <c:v>39626</c:v>
                </c:pt>
                <c:pt idx="7">
                  <c:v>39629</c:v>
                </c:pt>
                <c:pt idx="8">
                  <c:v>39636</c:v>
                </c:pt>
                <c:pt idx="9">
                  <c:v>39639</c:v>
                </c:pt>
                <c:pt idx="10">
                  <c:v>39643</c:v>
                </c:pt>
                <c:pt idx="11">
                  <c:v>39647</c:v>
                </c:pt>
                <c:pt idx="12">
                  <c:v>39650</c:v>
                </c:pt>
                <c:pt idx="13">
                  <c:v>39653</c:v>
                </c:pt>
                <c:pt idx="14">
                  <c:v>39605</c:v>
                </c:pt>
                <c:pt idx="15">
                  <c:v>39608</c:v>
                </c:pt>
                <c:pt idx="16">
                  <c:v>39612</c:v>
                </c:pt>
                <c:pt idx="17">
                  <c:v>39615</c:v>
                </c:pt>
                <c:pt idx="18">
                  <c:v>39619</c:v>
                </c:pt>
                <c:pt idx="19">
                  <c:v>39622</c:v>
                </c:pt>
                <c:pt idx="20">
                  <c:v>39626</c:v>
                </c:pt>
                <c:pt idx="21">
                  <c:v>39629</c:v>
                </c:pt>
                <c:pt idx="22">
                  <c:v>39636</c:v>
                </c:pt>
                <c:pt idx="23">
                  <c:v>39639</c:v>
                </c:pt>
                <c:pt idx="24">
                  <c:v>39643</c:v>
                </c:pt>
                <c:pt idx="25">
                  <c:v>39647</c:v>
                </c:pt>
                <c:pt idx="26">
                  <c:v>39650</c:v>
                </c:pt>
                <c:pt idx="27">
                  <c:v>39653</c:v>
                </c:pt>
                <c:pt idx="28">
                  <c:v>39605</c:v>
                </c:pt>
                <c:pt idx="29">
                  <c:v>39608</c:v>
                </c:pt>
                <c:pt idx="30">
                  <c:v>39612</c:v>
                </c:pt>
                <c:pt idx="31">
                  <c:v>39615</c:v>
                </c:pt>
                <c:pt idx="32">
                  <c:v>39619</c:v>
                </c:pt>
                <c:pt idx="33">
                  <c:v>39622</c:v>
                </c:pt>
                <c:pt idx="34">
                  <c:v>39626</c:v>
                </c:pt>
                <c:pt idx="35">
                  <c:v>39629</c:v>
                </c:pt>
                <c:pt idx="36">
                  <c:v>39636</c:v>
                </c:pt>
                <c:pt idx="37">
                  <c:v>39639</c:v>
                </c:pt>
                <c:pt idx="38">
                  <c:v>39643</c:v>
                </c:pt>
                <c:pt idx="39">
                  <c:v>39647</c:v>
                </c:pt>
                <c:pt idx="40">
                  <c:v>39650</c:v>
                </c:pt>
                <c:pt idx="41">
                  <c:v>39653</c:v>
                </c:pt>
              </c:numCache>
            </c:numRef>
          </c:xVal>
          <c:yVal>
            <c:numRef>
              <c:f>'Carl Mehaffey'!$C$2:$C$43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9</c:v>
                </c:pt>
                <c:pt idx="6">
                  <c:v>14</c:v>
                </c:pt>
                <c:pt idx="7">
                  <c:v>15</c:v>
                </c:pt>
                <c:pt idx="8">
                  <c:v>4</c:v>
                </c:pt>
                <c:pt idx="9">
                  <c:v>5</c:v>
                </c:pt>
                <c:pt idx="10">
                  <c:v>9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0</c:v>
                </c:pt>
                <c:pt idx="18">
                  <c:v>2</c:v>
                </c:pt>
                <c:pt idx="19">
                  <c:v>10</c:v>
                </c:pt>
                <c:pt idx="20">
                  <c:v>20</c:v>
                </c:pt>
                <c:pt idx="21">
                  <c:v>13</c:v>
                </c:pt>
                <c:pt idx="22">
                  <c:v>1</c:v>
                </c:pt>
                <c:pt idx="23">
                  <c:v>5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7</c:v>
                </c:pt>
                <c:pt idx="31">
                  <c:v>0</c:v>
                </c:pt>
                <c:pt idx="32">
                  <c:v>0</c:v>
                </c:pt>
                <c:pt idx="33">
                  <c:v>6</c:v>
                </c:pt>
                <c:pt idx="34">
                  <c:v>14</c:v>
                </c:pt>
                <c:pt idx="35">
                  <c:v>19</c:v>
                </c:pt>
                <c:pt idx="36">
                  <c:v>4</c:v>
                </c:pt>
                <c:pt idx="37">
                  <c:v>6</c:v>
                </c:pt>
                <c:pt idx="38">
                  <c:v>0</c:v>
                </c:pt>
                <c:pt idx="39">
                  <c:v>1</c:v>
                </c:pt>
                <c:pt idx="40">
                  <c:v>0</c:v>
                </c:pt>
                <c:pt idx="41">
                  <c:v>1</c:v>
                </c:pt>
              </c:numCache>
            </c:numRef>
          </c:yVal>
        </c:ser>
        <c:ser>
          <c:idx val="2"/>
          <c:order val="2"/>
          <c:tx>
            <c:strRef>
              <c:f>'Carl Mehaffey'!$D$1</c:f>
              <c:strCache>
                <c:ptCount val="1"/>
                <c:pt idx="0">
                  <c:v>1.0 g</c:v>
                </c:pt>
              </c:strCache>
            </c:strRef>
          </c:tx>
          <c:spPr>
            <a:ln w="25400">
              <a:solidFill>
                <a:schemeClr val="tx1"/>
              </a:solidFill>
              <a:prstDash val="lgDashDotDot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'Carl Mehaffey'!$A$2:$A$43</c:f>
              <c:numCache>
                <c:formatCode>m/d/yyyy</c:formatCode>
                <c:ptCount val="42"/>
                <c:pt idx="0">
                  <c:v>39605</c:v>
                </c:pt>
                <c:pt idx="1">
                  <c:v>39608</c:v>
                </c:pt>
                <c:pt idx="2">
                  <c:v>39612</c:v>
                </c:pt>
                <c:pt idx="3">
                  <c:v>39615</c:v>
                </c:pt>
                <c:pt idx="4">
                  <c:v>39619</c:v>
                </c:pt>
                <c:pt idx="5">
                  <c:v>39622</c:v>
                </c:pt>
                <c:pt idx="6">
                  <c:v>39626</c:v>
                </c:pt>
                <c:pt idx="7">
                  <c:v>39629</c:v>
                </c:pt>
                <c:pt idx="8">
                  <c:v>39636</c:v>
                </c:pt>
                <c:pt idx="9">
                  <c:v>39639</c:v>
                </c:pt>
                <c:pt idx="10">
                  <c:v>39643</c:v>
                </c:pt>
                <c:pt idx="11">
                  <c:v>39647</c:v>
                </c:pt>
                <c:pt idx="12">
                  <c:v>39650</c:v>
                </c:pt>
                <c:pt idx="13">
                  <c:v>39653</c:v>
                </c:pt>
                <c:pt idx="14">
                  <c:v>39605</c:v>
                </c:pt>
                <c:pt idx="15">
                  <c:v>39608</c:v>
                </c:pt>
                <c:pt idx="16">
                  <c:v>39612</c:v>
                </c:pt>
                <c:pt idx="17">
                  <c:v>39615</c:v>
                </c:pt>
                <c:pt idx="18">
                  <c:v>39619</c:v>
                </c:pt>
                <c:pt idx="19">
                  <c:v>39622</c:v>
                </c:pt>
                <c:pt idx="20">
                  <c:v>39626</c:v>
                </c:pt>
                <c:pt idx="21">
                  <c:v>39629</c:v>
                </c:pt>
                <c:pt idx="22">
                  <c:v>39636</c:v>
                </c:pt>
                <c:pt idx="23">
                  <c:v>39639</c:v>
                </c:pt>
                <c:pt idx="24">
                  <c:v>39643</c:v>
                </c:pt>
                <c:pt idx="25">
                  <c:v>39647</c:v>
                </c:pt>
                <c:pt idx="26">
                  <c:v>39650</c:v>
                </c:pt>
                <c:pt idx="27">
                  <c:v>39653</c:v>
                </c:pt>
                <c:pt idx="28">
                  <c:v>39605</c:v>
                </c:pt>
                <c:pt idx="29">
                  <c:v>39608</c:v>
                </c:pt>
                <c:pt idx="30">
                  <c:v>39612</c:v>
                </c:pt>
                <c:pt idx="31">
                  <c:v>39615</c:v>
                </c:pt>
                <c:pt idx="32">
                  <c:v>39619</c:v>
                </c:pt>
                <c:pt idx="33">
                  <c:v>39622</c:v>
                </c:pt>
                <c:pt idx="34">
                  <c:v>39626</c:v>
                </c:pt>
                <c:pt idx="35">
                  <c:v>39629</c:v>
                </c:pt>
                <c:pt idx="36">
                  <c:v>39636</c:v>
                </c:pt>
                <c:pt idx="37">
                  <c:v>39639</c:v>
                </c:pt>
                <c:pt idx="38">
                  <c:v>39643</c:v>
                </c:pt>
                <c:pt idx="39">
                  <c:v>39647</c:v>
                </c:pt>
                <c:pt idx="40">
                  <c:v>39650</c:v>
                </c:pt>
                <c:pt idx="41">
                  <c:v>39653</c:v>
                </c:pt>
              </c:numCache>
            </c:numRef>
          </c:xVal>
          <c:yVal>
            <c:numRef>
              <c:f>'Carl Mehaffey'!$D$2:$D$43</c:f>
              <c:numCache>
                <c:formatCode>General</c:formatCode>
                <c:ptCount val="42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6</c:v>
                </c:pt>
                <c:pt idx="7">
                  <c:v>12</c:v>
                </c:pt>
                <c:pt idx="8">
                  <c:v>11</c:v>
                </c:pt>
                <c:pt idx="9">
                  <c:v>6</c:v>
                </c:pt>
                <c:pt idx="10">
                  <c:v>10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10</c:v>
                </c:pt>
                <c:pt idx="20">
                  <c:v>14</c:v>
                </c:pt>
                <c:pt idx="21">
                  <c:v>15</c:v>
                </c:pt>
                <c:pt idx="22">
                  <c:v>12</c:v>
                </c:pt>
                <c:pt idx="23">
                  <c:v>7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0</c:v>
                </c:pt>
                <c:pt idx="29">
                  <c:v>1</c:v>
                </c:pt>
                <c:pt idx="30">
                  <c:v>7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5</c:v>
                </c:pt>
                <c:pt idx="35">
                  <c:v>10</c:v>
                </c:pt>
                <c:pt idx="36">
                  <c:v>4</c:v>
                </c:pt>
                <c:pt idx="37">
                  <c:v>1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yVal>
        </c:ser>
        <c:axId val="118496256"/>
        <c:axId val="118507776"/>
      </c:scatterChart>
      <c:valAx>
        <c:axId val="1184962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baseline="0"/>
                  <a:t>Date</a:t>
                </a:r>
              </a:p>
            </c:rich>
          </c:tx>
          <c:layout>
            <c:manualLayout>
              <c:xMode val="edge"/>
              <c:yMode val="edge"/>
              <c:x val="0.50489938757655295"/>
              <c:y val="0.93263746793555569"/>
            </c:manualLayout>
          </c:layout>
          <c:spPr>
            <a:noFill/>
            <a:ln w="25400">
              <a:noFill/>
            </a:ln>
          </c:spPr>
        </c:title>
        <c:numFmt formatCode="m/d;@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507776"/>
        <c:crosses val="autoZero"/>
        <c:crossBetween val="midCat"/>
      </c:valAx>
      <c:valAx>
        <c:axId val="11850777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baseline="0"/>
                  <a:t>Number</a:t>
                </a:r>
              </a:p>
            </c:rich>
          </c:tx>
          <c:layout>
            <c:manualLayout>
              <c:xMode val="edge"/>
              <c:yMode val="edge"/>
              <c:x val="2.4405803441236652E-4"/>
              <c:y val="0.4263484641616979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496256"/>
        <c:crosses val="autoZero"/>
        <c:crossBetween val="midCat"/>
      </c:valAx>
      <c:spPr>
        <a:noFill/>
        <a:ln w="254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6703662597114322"/>
          <c:y val="0.14518760195758565"/>
          <c:w val="0.24027066929133858"/>
          <c:h val="0.20385235281951483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/>
              <a:t>Fig. 1.  Male oriental beetle pheromone trap catches 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(Carl </a:t>
            </a:r>
            <a:r>
              <a:rPr lang="en-US" sz="2800" dirty="0" err="1"/>
              <a:t>Mehaffey</a:t>
            </a:r>
            <a:r>
              <a:rPr lang="en-US" sz="2800" dirty="0"/>
              <a:t>, NJ, </a:t>
            </a:r>
            <a:r>
              <a:rPr lang="en-US" sz="2800" dirty="0" smtClean="0"/>
              <a:t>2008)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371600"/>
          <a:ext cx="7162800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Fig. 1.  Male oriental beetle pheromone trap catches   (Carl Mehaffey, NJ, 2008)</vt:lpstr>
    </vt:vector>
  </TitlesOfParts>
  <Company>USDA APHIS PPQ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Fig. 1.  Male oriental beetle pheromone trap catches – Carl Mehaffey, NJ, 2008</dc:title>
  <dc:creator>jzhang</dc:creator>
  <cp:lastModifiedBy>jzhang</cp:lastModifiedBy>
  <cp:revision>23</cp:revision>
  <dcterms:created xsi:type="dcterms:W3CDTF">2011-08-12T21:28:58Z</dcterms:created>
  <dcterms:modified xsi:type="dcterms:W3CDTF">2011-08-23T18:48:47Z</dcterms:modified>
</cp:coreProperties>
</file>