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7F77-64CD-4E65-B9F4-AB49303AF16F}" type="datetimeFigureOut">
              <a:rPr lang="en-US" smtClean="0"/>
              <a:t>10/5/2011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D541-CC65-4395-A33B-BE485683E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9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7F77-64CD-4E65-B9F4-AB49303AF16F}" type="datetimeFigureOut">
              <a:rPr lang="en-US" smtClean="0"/>
              <a:t>10/5/2011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D541-CC65-4395-A33B-BE485683E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63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7F77-64CD-4E65-B9F4-AB49303AF16F}" type="datetimeFigureOut">
              <a:rPr lang="en-US" smtClean="0"/>
              <a:t>10/5/2011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D541-CC65-4395-A33B-BE485683E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014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7F77-64CD-4E65-B9F4-AB49303AF16F}" type="datetimeFigureOut">
              <a:rPr lang="en-US" smtClean="0"/>
              <a:t>10/5/2011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D541-CC65-4395-A33B-BE485683E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28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7F77-64CD-4E65-B9F4-AB49303AF16F}" type="datetimeFigureOut">
              <a:rPr lang="en-US" smtClean="0"/>
              <a:t>10/5/2011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D541-CC65-4395-A33B-BE485683E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06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7F77-64CD-4E65-B9F4-AB49303AF16F}" type="datetimeFigureOut">
              <a:rPr lang="en-US" smtClean="0"/>
              <a:t>10/5/2011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D541-CC65-4395-A33B-BE485683E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954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7F77-64CD-4E65-B9F4-AB49303AF16F}" type="datetimeFigureOut">
              <a:rPr lang="en-US" smtClean="0"/>
              <a:t>10/5/2011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D541-CC65-4395-A33B-BE485683E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16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7F77-64CD-4E65-B9F4-AB49303AF16F}" type="datetimeFigureOut">
              <a:rPr lang="en-US" smtClean="0"/>
              <a:t>10/5/2011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D541-CC65-4395-A33B-BE485683E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243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7F77-64CD-4E65-B9F4-AB49303AF16F}" type="datetimeFigureOut">
              <a:rPr lang="en-US" smtClean="0"/>
              <a:t>10/5/2011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D541-CC65-4395-A33B-BE485683E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77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7F77-64CD-4E65-B9F4-AB49303AF16F}" type="datetimeFigureOut">
              <a:rPr lang="en-US" smtClean="0"/>
              <a:t>10/5/2011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D541-CC65-4395-A33B-BE485683E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33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7F77-64CD-4E65-B9F4-AB49303AF16F}" type="datetimeFigureOut">
              <a:rPr lang="en-US" smtClean="0"/>
              <a:t>10/5/2011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D541-CC65-4395-A33B-BE485683E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46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C7F77-64CD-4E65-B9F4-AB49303AF16F}" type="datetimeFigureOut">
              <a:rPr lang="en-US" smtClean="0"/>
              <a:t>10/5/2011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BD541-CC65-4395-A33B-BE485683E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259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876800" y="2514600"/>
            <a:ext cx="35814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>
                    <a:alpha val="38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20000"/>
              </a:spcBef>
              <a:buFontTx/>
              <a:buNone/>
            </a:pPr>
            <a:r>
              <a:rPr lang="en-US" sz="1200" dirty="0" smtClean="0">
                <a:latin typeface="Calibri" pitchFamily="34" charset="0"/>
                <a:cs typeface="Calibri" pitchFamily="34" charset="0"/>
              </a:rPr>
              <a:t>Figure 5.  A second vetch/rye mixture that resulted in moderate growth (~20” </a:t>
            </a:r>
            <a:r>
              <a:rPr lang="en-US" sz="1200" smtClean="0">
                <a:latin typeface="Calibri" pitchFamily="34" charset="0"/>
                <a:cs typeface="Calibri" pitchFamily="34" charset="0"/>
              </a:rPr>
              <a:t>stand </a:t>
            </a:r>
            <a:r>
              <a:rPr lang="en-US" sz="1200" smtClean="0">
                <a:latin typeface="Calibri" pitchFamily="34" charset="0"/>
                <a:cs typeface="Calibri" pitchFamily="34" charset="0"/>
              </a:rPr>
              <a:t>height) 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and fixed nitrogen (45 pounds/acre).  The stand showed fairly good weed suppression despite a late seeding date.  Seeded in early Oct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. 2008, 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with a seeding rate of 15lbs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/ 250ft 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bed at 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20-25% legume and 75-80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% rye.  This is equivalent to over 500 </a:t>
            </a:r>
            <a:r>
              <a:rPr lang="en-US" sz="1200" dirty="0" err="1" smtClean="0">
                <a:latin typeface="Calibri" pitchFamily="34" charset="0"/>
                <a:cs typeface="Calibri" pitchFamily="34" charset="0"/>
              </a:rPr>
              <a:t>lbs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 of cover crop seed/acre; a very high seeding rate.  Picture was taken 5/11/09.</a:t>
            </a:r>
            <a:endParaRPr lang="en-US" sz="12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Group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534922"/>
              </p:ext>
            </p:extLst>
          </p:nvPr>
        </p:nvGraphicFramePr>
        <p:xfrm>
          <a:off x="4953000" y="304800"/>
          <a:ext cx="3081337" cy="1588770"/>
        </p:xfrm>
        <a:graphic>
          <a:graphicData uri="http://schemas.openxmlformats.org/drawingml/2006/table">
            <a:tbl>
              <a:tblPr/>
              <a:tblGrid>
                <a:gridCol w="917575"/>
                <a:gridCol w="825500"/>
                <a:gridCol w="606425"/>
                <a:gridCol w="731837"/>
              </a:tblGrid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lbs/ac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Fixed 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Soil 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Vetch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Rye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83" descr="IMG_749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4" y="380999"/>
            <a:ext cx="4219575" cy="6329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950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104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Cornell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Drinkwater</dc:creator>
  <cp:lastModifiedBy>Drinkwater</cp:lastModifiedBy>
  <cp:revision>1</cp:revision>
  <dcterms:created xsi:type="dcterms:W3CDTF">2011-10-05T14:51:44Z</dcterms:created>
  <dcterms:modified xsi:type="dcterms:W3CDTF">2011-10-05T14:53:59Z</dcterms:modified>
</cp:coreProperties>
</file>