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134"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6BB3D00-7300-4B75-9D6E-5B5CD27C7062}" type="datetimeFigureOut">
              <a:rPr lang="en-US" smtClean="0"/>
              <a:t>10/5/2011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1B64B4-CE5F-4AE5-B25F-416FC0D7A898}" type="slidenum">
              <a:rPr lang="en-US" smtClean="0"/>
              <a:t>‹#›</a:t>
            </a:fld>
            <a:endParaRPr lang="en-US"/>
          </a:p>
        </p:txBody>
      </p:sp>
    </p:spTree>
    <p:extLst>
      <p:ext uri="{BB962C8B-B14F-4D97-AF65-F5344CB8AC3E}">
        <p14:creationId xmlns:p14="http://schemas.microsoft.com/office/powerpoint/2010/main" val="22897410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BB3D00-7300-4B75-9D6E-5B5CD27C7062}" type="datetimeFigureOut">
              <a:rPr lang="en-US" smtClean="0"/>
              <a:t>10/5/2011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1B64B4-CE5F-4AE5-B25F-416FC0D7A898}" type="slidenum">
              <a:rPr lang="en-US" smtClean="0"/>
              <a:t>‹#›</a:t>
            </a:fld>
            <a:endParaRPr lang="en-US"/>
          </a:p>
        </p:txBody>
      </p:sp>
    </p:spTree>
    <p:extLst>
      <p:ext uri="{BB962C8B-B14F-4D97-AF65-F5344CB8AC3E}">
        <p14:creationId xmlns:p14="http://schemas.microsoft.com/office/powerpoint/2010/main" val="5941641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BB3D00-7300-4B75-9D6E-5B5CD27C7062}" type="datetimeFigureOut">
              <a:rPr lang="en-US" smtClean="0"/>
              <a:t>10/5/2011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1B64B4-CE5F-4AE5-B25F-416FC0D7A898}" type="slidenum">
              <a:rPr lang="en-US" smtClean="0"/>
              <a:t>‹#›</a:t>
            </a:fld>
            <a:endParaRPr lang="en-US"/>
          </a:p>
        </p:txBody>
      </p:sp>
    </p:spTree>
    <p:extLst>
      <p:ext uri="{BB962C8B-B14F-4D97-AF65-F5344CB8AC3E}">
        <p14:creationId xmlns:p14="http://schemas.microsoft.com/office/powerpoint/2010/main" val="41908499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BB3D00-7300-4B75-9D6E-5B5CD27C7062}" type="datetimeFigureOut">
              <a:rPr lang="en-US" smtClean="0"/>
              <a:t>10/5/2011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1B64B4-CE5F-4AE5-B25F-416FC0D7A898}" type="slidenum">
              <a:rPr lang="en-US" smtClean="0"/>
              <a:t>‹#›</a:t>
            </a:fld>
            <a:endParaRPr lang="en-US"/>
          </a:p>
        </p:txBody>
      </p:sp>
    </p:spTree>
    <p:extLst>
      <p:ext uri="{BB962C8B-B14F-4D97-AF65-F5344CB8AC3E}">
        <p14:creationId xmlns:p14="http://schemas.microsoft.com/office/powerpoint/2010/main" val="18018448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6BB3D00-7300-4B75-9D6E-5B5CD27C7062}" type="datetimeFigureOut">
              <a:rPr lang="en-US" smtClean="0"/>
              <a:t>10/5/2011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1B64B4-CE5F-4AE5-B25F-416FC0D7A898}" type="slidenum">
              <a:rPr lang="en-US" smtClean="0"/>
              <a:t>‹#›</a:t>
            </a:fld>
            <a:endParaRPr lang="en-US"/>
          </a:p>
        </p:txBody>
      </p:sp>
    </p:spTree>
    <p:extLst>
      <p:ext uri="{BB962C8B-B14F-4D97-AF65-F5344CB8AC3E}">
        <p14:creationId xmlns:p14="http://schemas.microsoft.com/office/powerpoint/2010/main" val="36080632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6BB3D00-7300-4B75-9D6E-5B5CD27C7062}" type="datetimeFigureOut">
              <a:rPr lang="en-US" smtClean="0"/>
              <a:t>10/5/2011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1B64B4-CE5F-4AE5-B25F-416FC0D7A898}" type="slidenum">
              <a:rPr lang="en-US" smtClean="0"/>
              <a:t>‹#›</a:t>
            </a:fld>
            <a:endParaRPr lang="en-US"/>
          </a:p>
        </p:txBody>
      </p:sp>
    </p:spTree>
    <p:extLst>
      <p:ext uri="{BB962C8B-B14F-4D97-AF65-F5344CB8AC3E}">
        <p14:creationId xmlns:p14="http://schemas.microsoft.com/office/powerpoint/2010/main" val="41262065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6BB3D00-7300-4B75-9D6E-5B5CD27C7062}" type="datetimeFigureOut">
              <a:rPr lang="en-US" smtClean="0"/>
              <a:t>10/5/2011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1B64B4-CE5F-4AE5-B25F-416FC0D7A898}" type="slidenum">
              <a:rPr lang="en-US" smtClean="0"/>
              <a:t>‹#›</a:t>
            </a:fld>
            <a:endParaRPr lang="en-US"/>
          </a:p>
        </p:txBody>
      </p:sp>
    </p:spTree>
    <p:extLst>
      <p:ext uri="{BB962C8B-B14F-4D97-AF65-F5344CB8AC3E}">
        <p14:creationId xmlns:p14="http://schemas.microsoft.com/office/powerpoint/2010/main" val="26187923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6BB3D00-7300-4B75-9D6E-5B5CD27C7062}" type="datetimeFigureOut">
              <a:rPr lang="en-US" smtClean="0"/>
              <a:t>10/5/2011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1B64B4-CE5F-4AE5-B25F-416FC0D7A898}" type="slidenum">
              <a:rPr lang="en-US" smtClean="0"/>
              <a:t>‹#›</a:t>
            </a:fld>
            <a:endParaRPr lang="en-US"/>
          </a:p>
        </p:txBody>
      </p:sp>
    </p:spTree>
    <p:extLst>
      <p:ext uri="{BB962C8B-B14F-4D97-AF65-F5344CB8AC3E}">
        <p14:creationId xmlns:p14="http://schemas.microsoft.com/office/powerpoint/2010/main" val="36365340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BB3D00-7300-4B75-9D6E-5B5CD27C7062}" type="datetimeFigureOut">
              <a:rPr lang="en-US" smtClean="0"/>
              <a:t>10/5/2011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1B64B4-CE5F-4AE5-B25F-416FC0D7A898}" type="slidenum">
              <a:rPr lang="en-US" smtClean="0"/>
              <a:t>‹#›</a:t>
            </a:fld>
            <a:endParaRPr lang="en-US"/>
          </a:p>
        </p:txBody>
      </p:sp>
    </p:spTree>
    <p:extLst>
      <p:ext uri="{BB962C8B-B14F-4D97-AF65-F5344CB8AC3E}">
        <p14:creationId xmlns:p14="http://schemas.microsoft.com/office/powerpoint/2010/main" val="22251753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BB3D00-7300-4B75-9D6E-5B5CD27C7062}" type="datetimeFigureOut">
              <a:rPr lang="en-US" smtClean="0"/>
              <a:t>10/5/2011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1B64B4-CE5F-4AE5-B25F-416FC0D7A898}" type="slidenum">
              <a:rPr lang="en-US" smtClean="0"/>
              <a:t>‹#›</a:t>
            </a:fld>
            <a:endParaRPr lang="en-US"/>
          </a:p>
        </p:txBody>
      </p:sp>
    </p:spTree>
    <p:extLst>
      <p:ext uri="{BB962C8B-B14F-4D97-AF65-F5344CB8AC3E}">
        <p14:creationId xmlns:p14="http://schemas.microsoft.com/office/powerpoint/2010/main" val="27125853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BB3D00-7300-4B75-9D6E-5B5CD27C7062}" type="datetimeFigureOut">
              <a:rPr lang="en-US" smtClean="0"/>
              <a:t>10/5/2011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1B64B4-CE5F-4AE5-B25F-416FC0D7A898}" type="slidenum">
              <a:rPr lang="en-US" smtClean="0"/>
              <a:t>‹#›</a:t>
            </a:fld>
            <a:endParaRPr lang="en-US"/>
          </a:p>
        </p:txBody>
      </p:sp>
    </p:spTree>
    <p:extLst>
      <p:ext uri="{BB962C8B-B14F-4D97-AF65-F5344CB8AC3E}">
        <p14:creationId xmlns:p14="http://schemas.microsoft.com/office/powerpoint/2010/main" val="33495662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BB3D00-7300-4B75-9D6E-5B5CD27C7062}" type="datetimeFigureOut">
              <a:rPr lang="en-US" smtClean="0"/>
              <a:t>10/5/2011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1B64B4-CE5F-4AE5-B25F-416FC0D7A898}" type="slidenum">
              <a:rPr lang="en-US" smtClean="0"/>
              <a:t>‹#›</a:t>
            </a:fld>
            <a:endParaRPr lang="en-US"/>
          </a:p>
        </p:txBody>
      </p:sp>
    </p:spTree>
    <p:extLst>
      <p:ext uri="{BB962C8B-B14F-4D97-AF65-F5344CB8AC3E}">
        <p14:creationId xmlns:p14="http://schemas.microsoft.com/office/powerpoint/2010/main" val="41486307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1722437"/>
            <a:ext cx="9144000" cy="3154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2921776" y="572869"/>
            <a:ext cx="2744469" cy="646331"/>
          </a:xfrm>
          <a:prstGeom prst="rect">
            <a:avLst/>
          </a:prstGeom>
          <a:noFill/>
        </p:spPr>
        <p:txBody>
          <a:bodyPr wrap="none" rtlCol="0">
            <a:spAutoFit/>
          </a:bodyPr>
          <a:lstStyle/>
          <a:p>
            <a:r>
              <a:rPr lang="en-US" sz="3600" dirty="0" smtClean="0">
                <a:latin typeface="Calibri" pitchFamily="34" charset="0"/>
                <a:cs typeface="Calibri" pitchFamily="34" charset="0"/>
              </a:rPr>
              <a:t>Percent cover</a:t>
            </a:r>
            <a:endParaRPr lang="en-US" sz="3600" dirty="0">
              <a:latin typeface="Calibri" pitchFamily="34" charset="0"/>
              <a:cs typeface="Calibri" pitchFamily="34" charset="0"/>
            </a:endParaRPr>
          </a:p>
        </p:txBody>
      </p:sp>
      <p:sp>
        <p:nvSpPr>
          <p:cNvPr id="6" name="TextBox 5"/>
          <p:cNvSpPr txBox="1"/>
          <p:nvPr/>
        </p:nvSpPr>
        <p:spPr>
          <a:xfrm>
            <a:off x="685800" y="5410200"/>
            <a:ext cx="7848600" cy="646331"/>
          </a:xfrm>
          <a:prstGeom prst="rect">
            <a:avLst/>
          </a:prstGeom>
          <a:noFill/>
        </p:spPr>
        <p:txBody>
          <a:bodyPr wrap="square" rtlCol="0">
            <a:spAutoFit/>
          </a:bodyPr>
          <a:lstStyle/>
          <a:p>
            <a:r>
              <a:rPr lang="en-US" sz="1200" dirty="0" smtClean="0"/>
              <a:t>Figure 7.  Chart showing appearance of varying amounts of plant cover.  Guides such as these can be used by farmers to estimate cover crop density.  These estimates of stand density can be combined with cover crop height to give reasonably accurate estimates of nitrogen content in the cover crop. </a:t>
            </a:r>
            <a:endParaRPr lang="en-US" sz="1200" dirty="0"/>
          </a:p>
        </p:txBody>
      </p:sp>
    </p:spTree>
    <p:extLst>
      <p:ext uri="{BB962C8B-B14F-4D97-AF65-F5344CB8AC3E}">
        <p14:creationId xmlns:p14="http://schemas.microsoft.com/office/powerpoint/2010/main" val="30245369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55</Words>
  <Application>Microsoft Office PowerPoint</Application>
  <PresentationFormat>On-screen Show (4:3)</PresentationFormat>
  <Paragraphs>2</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Cornell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Drinkwater</dc:creator>
  <cp:lastModifiedBy>Drinkwater</cp:lastModifiedBy>
  <cp:revision>1</cp:revision>
  <dcterms:created xsi:type="dcterms:W3CDTF">2011-10-05T14:57:44Z</dcterms:created>
  <dcterms:modified xsi:type="dcterms:W3CDTF">2011-10-05T14:58:21Z</dcterms:modified>
</cp:coreProperties>
</file>