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"/>
  </p:handoutMasterIdLst>
  <p:sldIdLst>
    <p:sldId id="261" r:id="rId2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92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handoutMaster" Target="handoutMasters/handout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4EB610-A446-43B1-B21E-954876AFA742}" type="datetimeFigureOut">
              <a:rPr lang="en-US" smtClean="0"/>
              <a:pPr/>
              <a:t>12/22/2011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F27E07-2450-47D5-B128-24F07DD0D12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8F79F-7048-46DC-8C13-C583F713B749}" type="datetimeFigureOut">
              <a:rPr lang="en-US" smtClean="0"/>
              <a:pPr/>
              <a:t>12/22/2011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0D35B-9BE4-430E-BCCB-73C3A0242D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8F79F-7048-46DC-8C13-C583F713B749}" type="datetimeFigureOut">
              <a:rPr lang="en-US" smtClean="0"/>
              <a:pPr/>
              <a:t>12/22/2011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0D35B-9BE4-430E-BCCB-73C3A0242D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8F79F-7048-46DC-8C13-C583F713B749}" type="datetimeFigureOut">
              <a:rPr lang="en-US" smtClean="0"/>
              <a:pPr/>
              <a:t>12/22/2011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0D35B-9BE4-430E-BCCB-73C3A0242D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8F79F-7048-46DC-8C13-C583F713B749}" type="datetimeFigureOut">
              <a:rPr lang="en-US" smtClean="0"/>
              <a:pPr/>
              <a:t>12/22/2011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0D35B-9BE4-430E-BCCB-73C3A0242D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8F79F-7048-46DC-8C13-C583F713B749}" type="datetimeFigureOut">
              <a:rPr lang="en-US" smtClean="0"/>
              <a:pPr/>
              <a:t>12/22/2011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0D35B-9BE4-430E-BCCB-73C3A0242D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8F79F-7048-46DC-8C13-C583F713B749}" type="datetimeFigureOut">
              <a:rPr lang="en-US" smtClean="0"/>
              <a:pPr/>
              <a:t>12/22/2011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0D35B-9BE4-430E-BCCB-73C3A0242D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8F79F-7048-46DC-8C13-C583F713B749}" type="datetimeFigureOut">
              <a:rPr lang="en-US" smtClean="0"/>
              <a:pPr/>
              <a:t>12/22/2011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0D35B-9BE4-430E-BCCB-73C3A0242D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8F79F-7048-46DC-8C13-C583F713B749}" type="datetimeFigureOut">
              <a:rPr lang="en-US" smtClean="0"/>
              <a:pPr/>
              <a:t>12/22/2011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0D35B-9BE4-430E-BCCB-73C3A0242D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8F79F-7048-46DC-8C13-C583F713B749}" type="datetimeFigureOut">
              <a:rPr lang="en-US" smtClean="0"/>
              <a:pPr/>
              <a:t>12/22/2011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0D35B-9BE4-430E-BCCB-73C3A0242D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8F79F-7048-46DC-8C13-C583F713B749}" type="datetimeFigureOut">
              <a:rPr lang="en-US" smtClean="0"/>
              <a:pPr/>
              <a:t>12/22/2011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0D35B-9BE4-430E-BCCB-73C3A0242D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8F79F-7048-46DC-8C13-C583F713B749}" type="datetimeFigureOut">
              <a:rPr lang="en-US" smtClean="0"/>
              <a:pPr/>
              <a:t>12/22/2011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0D35B-9BE4-430E-BCCB-73C3A0242D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58F79F-7048-46DC-8C13-C583F713B749}" type="datetimeFigureOut">
              <a:rPr lang="en-US" smtClean="0"/>
              <a:pPr/>
              <a:t>12/22/2011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0D35B-9BE4-430E-BCCB-73C3A0242D3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hartman\Desktop\Grants\SARE\reporting\Scheme v2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029201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800600" y="1143000"/>
            <a:ext cx="39624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DNA nanostructures are prepared with  capture probes, which can recognize and bind to pathogen target biomarkers.</a:t>
            </a:r>
          </a:p>
          <a:p>
            <a:endParaRPr lang="en-US" dirty="0" smtClean="0"/>
          </a:p>
          <a:p>
            <a:r>
              <a:rPr lang="en-US" b="1" i="1" dirty="0" smtClean="0"/>
              <a:t>Recognition</a:t>
            </a:r>
            <a:r>
              <a:rPr lang="en-US" dirty="0" smtClean="0"/>
              <a:t>: In the presence of a pathogen biomarkers, these DNA nanostructures are linked together to form aggregates.</a:t>
            </a:r>
          </a:p>
          <a:p>
            <a:endParaRPr lang="en-US" dirty="0"/>
          </a:p>
          <a:p>
            <a:r>
              <a:rPr lang="en-US" b="1" i="1" dirty="0" smtClean="0"/>
              <a:t>Amplification</a:t>
            </a:r>
            <a:r>
              <a:rPr lang="en-US" dirty="0" smtClean="0"/>
              <a:t>: The large size of these aggregates effectively amplifies the signal from the pathogen target biomarker. In the absence of pathogen target, the DNA nanostructures remain disassociated.</a:t>
            </a:r>
          </a:p>
          <a:p>
            <a:endParaRPr lang="en-US" dirty="0"/>
          </a:p>
          <a:p>
            <a:r>
              <a:rPr lang="en-US" b="1" i="1" dirty="0" smtClean="0"/>
              <a:t>Detection</a:t>
            </a:r>
            <a:r>
              <a:rPr lang="en-US" dirty="0" smtClean="0"/>
              <a:t>: These aggregates can then be detected electrochemically.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1895</TotalTime>
  <Words>79</Words>
  <Application>Microsoft Office PowerPoint</Application>
  <PresentationFormat>On-screen Show (4:3)</PresentationFormat>
  <Paragraphs>7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hartman</dc:creator>
  <cp:lastModifiedBy>hartman</cp:lastModifiedBy>
  <cp:revision>21</cp:revision>
  <dcterms:created xsi:type="dcterms:W3CDTF">2011-12-20T17:04:42Z</dcterms:created>
  <dcterms:modified xsi:type="dcterms:W3CDTF">2011-12-22T15:45:04Z</dcterms:modified>
</cp:coreProperties>
</file>