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6" r:id="rId6"/>
    <p:sldId id="267" r:id="rId7"/>
    <p:sldId id="268" r:id="rId8"/>
    <p:sldId id="262" r:id="rId9"/>
    <p:sldId id="269" r:id="rId10"/>
    <p:sldId id="263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3090-B4E1-4836-96EC-02A3D5BB2BFB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C654-ECE9-4F73-81FE-E6154D184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3090-B4E1-4836-96EC-02A3D5BB2BFB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C654-ECE9-4F73-81FE-E6154D184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3090-B4E1-4836-96EC-02A3D5BB2BFB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C654-ECE9-4F73-81FE-E6154D184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3090-B4E1-4836-96EC-02A3D5BB2BFB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C654-ECE9-4F73-81FE-E6154D184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3090-B4E1-4836-96EC-02A3D5BB2BFB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C654-ECE9-4F73-81FE-E6154D184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3090-B4E1-4836-96EC-02A3D5BB2BFB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C654-ECE9-4F73-81FE-E6154D184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3090-B4E1-4836-96EC-02A3D5BB2BFB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C654-ECE9-4F73-81FE-E6154D184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3090-B4E1-4836-96EC-02A3D5BB2BFB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C654-ECE9-4F73-81FE-E6154D184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3090-B4E1-4836-96EC-02A3D5BB2BFB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C654-ECE9-4F73-81FE-E6154D184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3090-B4E1-4836-96EC-02A3D5BB2BFB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C654-ECE9-4F73-81FE-E6154D184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3090-B4E1-4836-96EC-02A3D5BB2BFB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C654-ECE9-4F73-81FE-E6154D184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83090-B4E1-4836-96EC-02A3D5BB2BFB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4C654-ECE9-4F73-81FE-E6154D184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Photographic Log of Slot and Traditional Farms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Farm Season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Lettuce</a:t>
            </a:r>
            <a:endParaRPr lang="en-US" dirty="0"/>
          </a:p>
        </p:txBody>
      </p:sp>
      <p:pic>
        <p:nvPicPr>
          <p:cNvPr id="8" name="Picture 7" descr="WP_0004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00200"/>
            <a:ext cx="1919452" cy="2560320"/>
          </a:xfrm>
          <a:prstGeom prst="rect">
            <a:avLst/>
          </a:prstGeom>
        </p:spPr>
      </p:pic>
      <p:pic>
        <p:nvPicPr>
          <p:cNvPr id="13" name="Picture 12" descr="Slot Row 6 Buttercrunch Lettu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600200"/>
            <a:ext cx="2682240" cy="20116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" y="2514600"/>
            <a:ext cx="1828800" cy="457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300" b="1" dirty="0" smtClean="0"/>
              <a:t>Slot Farm Lettuce</a:t>
            </a:r>
          </a:p>
          <a:p>
            <a:r>
              <a:rPr lang="en-US" sz="900" dirty="0" smtClean="0"/>
              <a:t>September 24, 2011</a:t>
            </a:r>
            <a:endParaRPr lang="en-US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4267200" y="2514600"/>
            <a:ext cx="1828800" cy="457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300" b="1" dirty="0" smtClean="0"/>
              <a:t>Slot Farm Lettuce</a:t>
            </a:r>
          </a:p>
          <a:p>
            <a:r>
              <a:rPr lang="en-US" sz="900" dirty="0" smtClean="0"/>
              <a:t>October 8, 2011</a:t>
            </a:r>
            <a:endParaRPr lang="en-US" sz="900" dirty="0"/>
          </a:p>
        </p:txBody>
      </p:sp>
      <p:pic>
        <p:nvPicPr>
          <p:cNvPr id="16" name="Picture 15" descr="Traditional Farm Buttercrunch Lettu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4343400"/>
            <a:ext cx="1783080" cy="2377440"/>
          </a:xfrm>
          <a:prstGeom prst="rect">
            <a:avLst/>
          </a:prstGeom>
        </p:spPr>
      </p:pic>
      <p:pic>
        <p:nvPicPr>
          <p:cNvPr id="17" name="Picture 16" descr="WP_0004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4297680"/>
            <a:ext cx="1919452" cy="25603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2400" y="5181600"/>
            <a:ext cx="1828800" cy="457200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n-US" sz="1300" b="1" dirty="0" smtClean="0"/>
              <a:t>Traditional Farm Lettuce</a:t>
            </a:r>
          </a:p>
          <a:p>
            <a:r>
              <a:rPr lang="en-US" sz="900" dirty="0" smtClean="0"/>
              <a:t>September 24, 2011</a:t>
            </a:r>
            <a:endParaRPr lang="en-US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4267200" y="5181600"/>
            <a:ext cx="1828800" cy="457200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n-US" sz="1300" b="1" dirty="0" smtClean="0"/>
              <a:t>Traditional Farm Lettuce</a:t>
            </a:r>
          </a:p>
          <a:p>
            <a:r>
              <a:rPr lang="en-US" sz="900" dirty="0" smtClean="0"/>
              <a:t>October 8, 2011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for Grass Suppression</a:t>
            </a:r>
            <a:endParaRPr lang="en-US" dirty="0"/>
          </a:p>
        </p:txBody>
      </p:sp>
      <p:pic>
        <p:nvPicPr>
          <p:cNvPr id="3" name="Picture 2" descr="Plastic Sheeti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4114800"/>
            <a:ext cx="1851660" cy="2468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2514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Wooden</a:t>
            </a:r>
          </a:p>
          <a:p>
            <a:r>
              <a:rPr lang="en-US" dirty="0" smtClean="0"/>
              <a:t> Boards</a:t>
            </a:r>
            <a:endParaRPr lang="en-US" dirty="0"/>
          </a:p>
        </p:txBody>
      </p:sp>
      <p:pic>
        <p:nvPicPr>
          <p:cNvPr id="5" name="Picture 4" descr="Slot Farm Boards to kill gra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447800"/>
            <a:ext cx="1851660" cy="2468880"/>
          </a:xfrm>
          <a:prstGeom prst="rect">
            <a:avLst/>
          </a:prstGeom>
        </p:spPr>
      </p:pic>
      <p:pic>
        <p:nvPicPr>
          <p:cNvPr id="6" name="Picture 5" descr="Cucumber Row 2 with edging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1524000"/>
            <a:ext cx="1851660" cy="2468880"/>
          </a:xfrm>
          <a:prstGeom prst="rect">
            <a:avLst/>
          </a:prstGeom>
        </p:spPr>
      </p:pic>
      <p:pic>
        <p:nvPicPr>
          <p:cNvPr id="7" name="Picture 6" descr="Overview of slots with ha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4114800"/>
            <a:ext cx="1851660" cy="24688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600" y="2209800"/>
            <a:ext cx="1295400" cy="10668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dirty="0" smtClean="0"/>
              <a:t>Edging w/ Wooden Boards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4648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Black Sheeting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4800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Cucumber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1600200" cy="42227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Slot Farm Cucumber</a:t>
            </a:r>
          </a:p>
          <a:p>
            <a:r>
              <a:rPr lang="en-US" sz="1600" dirty="0" smtClean="0"/>
              <a:t>June 24, 2011</a:t>
            </a:r>
            <a:endParaRPr lang="en-US" sz="1600" dirty="0"/>
          </a:p>
        </p:txBody>
      </p:sp>
      <p:pic>
        <p:nvPicPr>
          <p:cNvPr id="10" name="Content Placeholder 9" descr="Cucumber Row 2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2400" y="1371600"/>
            <a:ext cx="2072640" cy="1554480"/>
          </a:xfrm>
        </p:spPr>
      </p:pic>
      <p:sp>
        <p:nvSpPr>
          <p:cNvPr id="12" name="Rectangle 11"/>
          <p:cNvSpPr/>
          <p:nvPr/>
        </p:nvSpPr>
        <p:spPr>
          <a:xfrm>
            <a:off x="2514600" y="914400"/>
            <a:ext cx="1981200" cy="381000"/>
          </a:xfrm>
          <a:prstGeom prst="rect">
            <a:avLst/>
          </a:prstGeom>
        </p:spPr>
        <p:txBody>
          <a:bodyPr wrap="square">
            <a:normAutofit fontScale="77500" lnSpcReduction="20000"/>
          </a:bodyPr>
          <a:lstStyle/>
          <a:p>
            <a:r>
              <a:rPr lang="en-US" b="1" dirty="0" smtClean="0"/>
              <a:t>Slot Farm Cucumber</a:t>
            </a:r>
          </a:p>
          <a:p>
            <a:r>
              <a:rPr lang="en-US" sz="1200" b="1" dirty="0" smtClean="0"/>
              <a:t>June 30, 2011</a:t>
            </a:r>
            <a:endParaRPr lang="en-US" sz="1200" b="1" dirty="0"/>
          </a:p>
        </p:txBody>
      </p:sp>
      <p:pic>
        <p:nvPicPr>
          <p:cNvPr id="13" name="Content Placeholder 11" descr="Cucumber Row 2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1371600"/>
            <a:ext cx="2194561" cy="1554480"/>
          </a:xfrm>
          <a:prstGeom prst="rect">
            <a:avLst/>
          </a:prstGeom>
        </p:spPr>
      </p:pic>
      <p:sp>
        <p:nvSpPr>
          <p:cNvPr id="16" name="Text Placeholder 2"/>
          <p:cNvSpPr txBox="1">
            <a:spLocks/>
          </p:cNvSpPr>
          <p:nvPr/>
        </p:nvSpPr>
        <p:spPr>
          <a:xfrm>
            <a:off x="4800600" y="914400"/>
            <a:ext cx="1600200" cy="4222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Slot Farm Cucumber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July 9, 2011</a:t>
            </a:r>
          </a:p>
        </p:txBody>
      </p:sp>
      <p:pic>
        <p:nvPicPr>
          <p:cNvPr id="19" name="Picture 18" descr="Cucumber Row 2 (4)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1371600"/>
            <a:ext cx="1581912" cy="1645920"/>
          </a:xfrm>
          <a:prstGeom prst="rect">
            <a:avLst/>
          </a:prstGeom>
        </p:spPr>
      </p:pic>
      <p:sp>
        <p:nvSpPr>
          <p:cNvPr id="21" name="Text Placeholder 2"/>
          <p:cNvSpPr txBox="1">
            <a:spLocks/>
          </p:cNvSpPr>
          <p:nvPr/>
        </p:nvSpPr>
        <p:spPr>
          <a:xfrm>
            <a:off x="7086600" y="838200"/>
            <a:ext cx="1600200" cy="4222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Slot Farm Cucumber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July 23, 2011</a:t>
            </a:r>
          </a:p>
        </p:txBody>
      </p:sp>
      <p:pic>
        <p:nvPicPr>
          <p:cNvPr id="23" name="Picture 22" descr="Cucumber Row 2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4200" y="1295400"/>
            <a:ext cx="1933448" cy="2011680"/>
          </a:xfrm>
          <a:prstGeom prst="rect">
            <a:avLst/>
          </a:prstGeom>
        </p:spPr>
      </p:pic>
      <p:sp>
        <p:nvSpPr>
          <p:cNvPr id="41" name="Text Placeholder 2"/>
          <p:cNvSpPr txBox="1">
            <a:spLocks/>
          </p:cNvSpPr>
          <p:nvPr/>
        </p:nvSpPr>
        <p:spPr>
          <a:xfrm>
            <a:off x="533400" y="3886200"/>
            <a:ext cx="1600200" cy="4222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Slot Farm Cucumber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b="1" dirty="0" smtClean="0"/>
              <a:t>August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6, 2011</a:t>
            </a:r>
          </a:p>
        </p:txBody>
      </p:sp>
      <p:sp>
        <p:nvSpPr>
          <p:cNvPr id="42" name="Text Placeholder 2"/>
          <p:cNvSpPr txBox="1">
            <a:spLocks/>
          </p:cNvSpPr>
          <p:nvPr/>
        </p:nvSpPr>
        <p:spPr>
          <a:xfrm>
            <a:off x="3733800" y="3886200"/>
            <a:ext cx="1600200" cy="4222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Slot Farm Cucumber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August 20, 2011</a:t>
            </a:r>
          </a:p>
        </p:txBody>
      </p:sp>
      <p:sp>
        <p:nvSpPr>
          <p:cNvPr id="44" name="Text Placeholder 2"/>
          <p:cNvSpPr txBox="1">
            <a:spLocks/>
          </p:cNvSpPr>
          <p:nvPr/>
        </p:nvSpPr>
        <p:spPr>
          <a:xfrm>
            <a:off x="6858000" y="3886200"/>
            <a:ext cx="1600200" cy="4222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Slot Farm Cucumber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September 10, 2011</a:t>
            </a:r>
          </a:p>
        </p:txBody>
      </p:sp>
      <p:pic>
        <p:nvPicPr>
          <p:cNvPr id="45" name="Picture 44" descr="Cucumber Row 2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4343400"/>
            <a:ext cx="1714500" cy="2286000"/>
          </a:xfrm>
          <a:prstGeom prst="rect">
            <a:avLst/>
          </a:prstGeom>
        </p:spPr>
      </p:pic>
      <p:pic>
        <p:nvPicPr>
          <p:cNvPr id="46" name="Picture 45" descr="Cucumber Row 2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5200" y="4343400"/>
            <a:ext cx="2194560" cy="1645920"/>
          </a:xfrm>
          <a:prstGeom prst="rect">
            <a:avLst/>
          </a:prstGeom>
        </p:spPr>
      </p:pic>
      <p:pic>
        <p:nvPicPr>
          <p:cNvPr id="50" name="Picture 49" descr="Cucumber Row 2 Fruit (6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05600" y="4343400"/>
            <a:ext cx="2068656" cy="1554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Cucumber</a:t>
            </a:r>
            <a:endParaRPr lang="en-US" dirty="0"/>
          </a:p>
        </p:txBody>
      </p:sp>
      <p:pic>
        <p:nvPicPr>
          <p:cNvPr id="4" name="Content Placeholder 7" descr="Cucumber Bed 2 from North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600200"/>
            <a:ext cx="2072640" cy="1554480"/>
          </a:xfrm>
          <a:prstGeom prst="rect">
            <a:avLst/>
          </a:prstGeom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2743200" y="1143000"/>
            <a:ext cx="1828799" cy="4222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Traditional Farm Cucumber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June 30, 2011</a:t>
            </a:r>
          </a:p>
        </p:txBody>
      </p:sp>
      <p:pic>
        <p:nvPicPr>
          <p:cNvPr id="6" name="Content Placeholder 7" descr="Cucumber Bed 2 from North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600200"/>
            <a:ext cx="2072640" cy="1554480"/>
          </a:xfrm>
          <a:prstGeom prst="rect">
            <a:avLst/>
          </a:prstGeom>
        </p:spPr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3429000" y="4191000"/>
            <a:ext cx="1828799" cy="4222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Traditional Farm Cucumber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b="1" dirty="0" smtClean="0"/>
              <a:t>August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20, 2011</a:t>
            </a:r>
          </a:p>
        </p:txBody>
      </p:sp>
      <p:pic>
        <p:nvPicPr>
          <p:cNvPr id="10" name="Picture 9" descr="Cucumber Bed 2 from North (1)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600200"/>
            <a:ext cx="1581912" cy="1645920"/>
          </a:xfrm>
          <a:prstGeom prst="rect">
            <a:avLst/>
          </a:prstGeom>
        </p:spPr>
      </p:pic>
      <p:sp>
        <p:nvSpPr>
          <p:cNvPr id="11" name="Text Placeholder 4"/>
          <p:cNvSpPr txBox="1">
            <a:spLocks/>
          </p:cNvSpPr>
          <p:nvPr/>
        </p:nvSpPr>
        <p:spPr>
          <a:xfrm>
            <a:off x="5181600" y="1143000"/>
            <a:ext cx="1828799" cy="4222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Traditional Farm Cucumber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July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9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2011</a:t>
            </a:r>
          </a:p>
        </p:txBody>
      </p:sp>
      <p:pic>
        <p:nvPicPr>
          <p:cNvPr id="12" name="Picture 11" descr="Cucumber Bed 2 from North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1600200"/>
            <a:ext cx="1657241" cy="2011680"/>
          </a:xfrm>
          <a:prstGeom prst="rect">
            <a:avLst/>
          </a:prstGeom>
        </p:spPr>
      </p:pic>
      <p:sp>
        <p:nvSpPr>
          <p:cNvPr id="13" name="Text Placeholder 4"/>
          <p:cNvSpPr txBox="1">
            <a:spLocks/>
          </p:cNvSpPr>
          <p:nvPr/>
        </p:nvSpPr>
        <p:spPr>
          <a:xfrm>
            <a:off x="7315201" y="1143000"/>
            <a:ext cx="1828799" cy="4222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Traditional Farm Cucumber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July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23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2011</a:t>
            </a:r>
          </a:p>
        </p:txBody>
      </p:sp>
      <p:pic>
        <p:nvPicPr>
          <p:cNvPr id="14" name="Picture 13" descr="Cucumber Bed 2 from North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4724400"/>
            <a:ext cx="2438400" cy="1828800"/>
          </a:xfrm>
          <a:prstGeom prst="rect">
            <a:avLst/>
          </a:prstGeom>
        </p:spPr>
      </p:pic>
      <p:sp>
        <p:nvSpPr>
          <p:cNvPr id="15" name="Text Placeholder 4"/>
          <p:cNvSpPr txBox="1">
            <a:spLocks/>
          </p:cNvSpPr>
          <p:nvPr/>
        </p:nvSpPr>
        <p:spPr>
          <a:xfrm>
            <a:off x="457200" y="4191000"/>
            <a:ext cx="1828799" cy="4222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Traditional Farm Cucumber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August 6, 2011</a:t>
            </a:r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457200" y="1143000"/>
            <a:ext cx="1828799" cy="4222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Traditional Farm Cucumber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June 24, 2011</a:t>
            </a:r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6172200" y="4191000"/>
            <a:ext cx="1828799" cy="4222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Traditional Farm Cucumber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b="1" dirty="0" smtClean="0"/>
              <a:t>September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14, 2011</a:t>
            </a:r>
          </a:p>
        </p:txBody>
      </p:sp>
      <p:pic>
        <p:nvPicPr>
          <p:cNvPr id="20" name="Picture 19" descr="Cucumber Bed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3276600" y="4800600"/>
            <a:ext cx="2190342" cy="1645920"/>
          </a:xfrm>
          <a:prstGeom prst="rect">
            <a:avLst/>
          </a:prstGeom>
        </p:spPr>
      </p:pic>
      <p:pic>
        <p:nvPicPr>
          <p:cNvPr id="22" name="Picture 21" descr="Traditional Farm Cucumb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00000">
            <a:off x="6423660" y="4549140"/>
            <a:ext cx="1508760" cy="201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Squash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914400"/>
            <a:ext cx="1828800" cy="457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300" b="1" dirty="0" smtClean="0"/>
              <a:t>Slot Farm Squash</a:t>
            </a:r>
          </a:p>
          <a:p>
            <a:r>
              <a:rPr lang="en-US" sz="900" dirty="0" smtClean="0"/>
              <a:t>July 13, 2011</a:t>
            </a:r>
            <a:endParaRPr lang="en-US" sz="900" dirty="0"/>
          </a:p>
        </p:txBody>
      </p:sp>
      <p:pic>
        <p:nvPicPr>
          <p:cNvPr id="19" name="Picture 18" descr="Squash Row 3 (1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98120" y="1783080"/>
            <a:ext cx="1828800" cy="146304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95600" y="914400"/>
            <a:ext cx="1828800" cy="457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300" b="1" dirty="0" smtClean="0"/>
              <a:t>Slot Farm Squash</a:t>
            </a:r>
          </a:p>
          <a:p>
            <a:r>
              <a:rPr lang="en-US" sz="900" dirty="0" smtClean="0"/>
              <a:t>July 23, 2011</a:t>
            </a:r>
            <a:endParaRPr lang="en-US" sz="900" dirty="0"/>
          </a:p>
        </p:txBody>
      </p:sp>
      <p:pic>
        <p:nvPicPr>
          <p:cNvPr id="23" name="Picture 22" descr="Squash Row 3 (1)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600200"/>
            <a:ext cx="1737360" cy="1554480"/>
          </a:xfrm>
          <a:prstGeom prst="rect">
            <a:avLst/>
          </a:prstGeom>
        </p:spPr>
      </p:pic>
      <p:pic>
        <p:nvPicPr>
          <p:cNvPr id="26" name="Picture 25" descr="Squash Row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1600200"/>
            <a:ext cx="2312028" cy="173736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715000" y="914400"/>
            <a:ext cx="1828800" cy="457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300" b="1" dirty="0" smtClean="0"/>
              <a:t>Slot Farm Squash</a:t>
            </a:r>
          </a:p>
          <a:p>
            <a:r>
              <a:rPr lang="en-US" sz="900" dirty="0" smtClean="0"/>
              <a:t>August 6, 2011</a:t>
            </a:r>
            <a:endParaRPr lang="en-US" sz="900" dirty="0"/>
          </a:p>
        </p:txBody>
      </p:sp>
      <p:pic>
        <p:nvPicPr>
          <p:cNvPr id="30" name="Picture 29" descr="Squash Row 3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4343400"/>
            <a:ext cx="2316480" cy="173736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28600" y="3733800"/>
            <a:ext cx="1828800" cy="457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300" b="1" dirty="0" smtClean="0"/>
              <a:t>Slot Farm Squash</a:t>
            </a:r>
          </a:p>
          <a:p>
            <a:r>
              <a:rPr lang="en-US" sz="900" dirty="0" smtClean="0"/>
              <a:t>August 20, 2011</a:t>
            </a:r>
            <a:endParaRPr lang="en-US" sz="900" dirty="0"/>
          </a:p>
        </p:txBody>
      </p:sp>
      <p:pic>
        <p:nvPicPr>
          <p:cNvPr id="39" name="Picture 38" descr="Slot Farm 3 Squash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0" y="4343400"/>
            <a:ext cx="2316480" cy="17373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400800" y="3733800"/>
            <a:ext cx="1828800" cy="457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300" b="1" dirty="0" smtClean="0"/>
              <a:t>Slot Farm Squash</a:t>
            </a:r>
          </a:p>
          <a:p>
            <a:r>
              <a:rPr lang="en-US" sz="900" dirty="0" smtClean="0"/>
              <a:t>Vine Boar Presence</a:t>
            </a:r>
            <a:endParaRPr lang="en-US" sz="900" dirty="0"/>
          </a:p>
        </p:txBody>
      </p:sp>
      <p:pic>
        <p:nvPicPr>
          <p:cNvPr id="41" name="Picture 40" descr="Squash Row 3 Destuction by Vine Boar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48400" y="4343400"/>
            <a:ext cx="2316480" cy="173736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352800" y="3733800"/>
            <a:ext cx="1828800" cy="457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300" b="1" dirty="0" smtClean="0"/>
              <a:t>Slot Farm Squash</a:t>
            </a:r>
          </a:p>
          <a:p>
            <a:r>
              <a:rPr lang="en-US" sz="900" dirty="0" smtClean="0"/>
              <a:t>September 10, 2011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Squash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143000"/>
            <a:ext cx="1828800" cy="457200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n-US" sz="1300" b="1" dirty="0" smtClean="0"/>
              <a:t>Traditional Farm Squash</a:t>
            </a:r>
          </a:p>
          <a:p>
            <a:r>
              <a:rPr lang="en-US" sz="900" dirty="0" smtClean="0"/>
              <a:t>July 13, 2011</a:t>
            </a:r>
            <a:endParaRPr lang="en-US" sz="900" dirty="0"/>
          </a:p>
        </p:txBody>
      </p:sp>
      <p:pic>
        <p:nvPicPr>
          <p:cNvPr id="4" name="Picture 3" descr="Squash Bed 4 from West (2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2103120" cy="1737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1219200"/>
            <a:ext cx="1828800" cy="457200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n-US" sz="1300" b="1" dirty="0" smtClean="0"/>
              <a:t>Traditional Farm Squash</a:t>
            </a:r>
          </a:p>
          <a:p>
            <a:r>
              <a:rPr lang="en-US" sz="900" dirty="0" smtClean="0"/>
              <a:t>July 23, 2011</a:t>
            </a:r>
            <a:endParaRPr lang="en-US" sz="900" dirty="0"/>
          </a:p>
        </p:txBody>
      </p:sp>
      <p:pic>
        <p:nvPicPr>
          <p:cNvPr id="6" name="Picture 5" descr="Squash Bed 4 from West (1)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600200"/>
            <a:ext cx="2011680" cy="1737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8400" y="1143000"/>
            <a:ext cx="1828800" cy="457200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n-US" sz="1300" b="1" dirty="0" smtClean="0"/>
              <a:t>Traditional Farm Squash</a:t>
            </a:r>
          </a:p>
          <a:p>
            <a:r>
              <a:rPr lang="en-US" sz="900" dirty="0" smtClean="0"/>
              <a:t>August 6, 2011</a:t>
            </a:r>
            <a:endParaRPr lang="en-US" sz="900" dirty="0"/>
          </a:p>
        </p:txBody>
      </p:sp>
      <p:pic>
        <p:nvPicPr>
          <p:cNvPr id="8" name="Picture 7" descr="Squash Bed 4 from We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1600200"/>
            <a:ext cx="2312028" cy="17373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3886200"/>
            <a:ext cx="1828800" cy="457200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n-US" sz="1300" b="1" dirty="0" smtClean="0"/>
              <a:t>Traditional Farm Squash</a:t>
            </a:r>
          </a:p>
          <a:p>
            <a:r>
              <a:rPr lang="en-US" sz="900" dirty="0" smtClean="0"/>
              <a:t>August 20, 2011</a:t>
            </a:r>
            <a:endParaRPr lang="en-US" sz="900" dirty="0"/>
          </a:p>
        </p:txBody>
      </p:sp>
      <p:pic>
        <p:nvPicPr>
          <p:cNvPr id="10" name="Picture 9" descr="Squash Bed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4343400"/>
            <a:ext cx="2316480" cy="17373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76600" y="3886200"/>
            <a:ext cx="1828800" cy="457200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n-US" sz="1300" b="1" dirty="0" smtClean="0"/>
              <a:t>Traditional Farm Squash</a:t>
            </a:r>
          </a:p>
          <a:p>
            <a:r>
              <a:rPr lang="en-US" sz="900" dirty="0" smtClean="0"/>
              <a:t>September 10, 2011</a:t>
            </a:r>
            <a:endParaRPr lang="en-US" sz="900" dirty="0"/>
          </a:p>
        </p:txBody>
      </p:sp>
      <p:pic>
        <p:nvPicPr>
          <p:cNvPr id="12" name="Picture 11" descr="Traditional Farm Squas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0" y="4343400"/>
            <a:ext cx="2316480" cy="1737360"/>
          </a:xfrm>
          <a:prstGeom prst="rect">
            <a:avLst/>
          </a:prstGeom>
        </p:spPr>
      </p:pic>
      <p:pic>
        <p:nvPicPr>
          <p:cNvPr id="13" name="Picture 12" descr="Traditional Farm Squash Vine Boar Destructi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48400" y="4343400"/>
            <a:ext cx="2316480" cy="17373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24600" y="3886200"/>
            <a:ext cx="1828800" cy="457200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n-US" sz="1300" b="1" dirty="0" smtClean="0"/>
              <a:t>Traditional Farm Squash</a:t>
            </a:r>
          </a:p>
          <a:p>
            <a:r>
              <a:rPr lang="en-US" sz="900" dirty="0" smtClean="0"/>
              <a:t>Vine Boar Presence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Radish</a:t>
            </a:r>
            <a:endParaRPr lang="en-US" dirty="0"/>
          </a:p>
        </p:txBody>
      </p:sp>
      <p:pic>
        <p:nvPicPr>
          <p:cNvPr id="4" name="Picture 3" descr="Slot Row 4 Rad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514600"/>
            <a:ext cx="1783080" cy="2377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057400"/>
            <a:ext cx="1828800" cy="457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300" b="1" dirty="0" smtClean="0"/>
              <a:t>Slot Farm Radish</a:t>
            </a:r>
          </a:p>
          <a:p>
            <a:r>
              <a:rPr lang="en-US" sz="900" dirty="0" smtClean="0"/>
              <a:t>September 24, 2011</a:t>
            </a:r>
            <a:endParaRPr lang="en-US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2057400"/>
            <a:ext cx="1828800" cy="457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300" b="1" dirty="0" smtClean="0"/>
              <a:t>Slot Farm Radish</a:t>
            </a:r>
          </a:p>
          <a:p>
            <a:r>
              <a:rPr lang="en-US" sz="900" dirty="0" smtClean="0"/>
              <a:t>October 8, 2011</a:t>
            </a:r>
            <a:endParaRPr 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1981200"/>
            <a:ext cx="1828800" cy="457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300" b="1" dirty="0" smtClean="0"/>
              <a:t>Slot Farm Radish</a:t>
            </a:r>
          </a:p>
        </p:txBody>
      </p:sp>
      <p:pic>
        <p:nvPicPr>
          <p:cNvPr id="10" name="Picture 9" descr="WP_0004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2514600"/>
            <a:ext cx="1850900" cy="2468880"/>
          </a:xfrm>
          <a:prstGeom prst="rect">
            <a:avLst/>
          </a:prstGeom>
        </p:spPr>
      </p:pic>
      <p:pic>
        <p:nvPicPr>
          <p:cNvPr id="11" name="Picture 10" descr="WP_0005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2514600"/>
            <a:ext cx="3171212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Radish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057400"/>
            <a:ext cx="1828800" cy="457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300" b="1" dirty="0" smtClean="0"/>
              <a:t>Traditional Farm Radish</a:t>
            </a:r>
          </a:p>
          <a:p>
            <a:r>
              <a:rPr lang="en-US" sz="900" dirty="0" smtClean="0"/>
              <a:t>September 24, 2011</a:t>
            </a:r>
            <a:endParaRPr lang="en-US" sz="900" dirty="0"/>
          </a:p>
        </p:txBody>
      </p:sp>
      <p:pic>
        <p:nvPicPr>
          <p:cNvPr id="4" name="Picture 3" descr="Traditional Farm Rad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514600"/>
            <a:ext cx="1577340" cy="2103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2057400"/>
            <a:ext cx="1828800" cy="457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300" b="1" dirty="0" smtClean="0"/>
              <a:t>Traditional Farm Radish</a:t>
            </a:r>
          </a:p>
          <a:p>
            <a:r>
              <a:rPr lang="en-US" sz="900" dirty="0" smtClean="0"/>
              <a:t>October 8, 2011</a:t>
            </a:r>
            <a:endParaRPr lang="en-US" sz="900" dirty="0"/>
          </a:p>
        </p:txBody>
      </p:sp>
      <p:pic>
        <p:nvPicPr>
          <p:cNvPr id="6" name="Picture 5" descr="WP_0004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2514600"/>
            <a:ext cx="1919452" cy="2560320"/>
          </a:xfrm>
          <a:prstGeom prst="rect">
            <a:avLst/>
          </a:prstGeom>
        </p:spPr>
      </p:pic>
      <p:pic>
        <p:nvPicPr>
          <p:cNvPr id="7" name="Picture 6" descr="WP_0005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2514600"/>
            <a:ext cx="3293182" cy="24688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24600" y="2057400"/>
            <a:ext cx="1828800" cy="457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300" b="1" dirty="0" smtClean="0"/>
              <a:t>Traditional Farm Radish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Meslcun</a:t>
            </a:r>
            <a:r>
              <a:rPr lang="en-US" dirty="0" smtClean="0"/>
              <a:t> Mix</a:t>
            </a:r>
            <a:endParaRPr lang="en-US" dirty="0"/>
          </a:p>
        </p:txBody>
      </p:sp>
      <p:pic>
        <p:nvPicPr>
          <p:cNvPr id="5" name="Picture 4" descr="Slot Row 5 Mesclun Mi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514600"/>
            <a:ext cx="2560320" cy="1920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3400" y="2057400"/>
            <a:ext cx="1828800" cy="457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300" b="1" dirty="0" smtClean="0"/>
              <a:t>Slot Farm Mesclun Mix</a:t>
            </a:r>
          </a:p>
          <a:p>
            <a:r>
              <a:rPr lang="en-US" sz="900" dirty="0" smtClean="0"/>
              <a:t>September 24, 2011</a:t>
            </a:r>
            <a:endParaRPr lang="en-US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0" y="2057400"/>
            <a:ext cx="1828800" cy="457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300" b="1" dirty="0" smtClean="0"/>
              <a:t>Slot Farm Mesclun Mix</a:t>
            </a:r>
          </a:p>
          <a:p>
            <a:r>
              <a:rPr lang="en-US" sz="900" dirty="0" smtClean="0"/>
              <a:t>October 8, 2011</a:t>
            </a:r>
            <a:endParaRPr lang="en-US" sz="900" dirty="0"/>
          </a:p>
        </p:txBody>
      </p:sp>
      <p:pic>
        <p:nvPicPr>
          <p:cNvPr id="17" name="Picture 16" descr="WP_0004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2514600"/>
            <a:ext cx="1850900" cy="2468880"/>
          </a:xfrm>
          <a:prstGeom prst="rect">
            <a:avLst/>
          </a:prstGeom>
        </p:spPr>
      </p:pic>
      <p:pic>
        <p:nvPicPr>
          <p:cNvPr id="18" name="Picture 17" descr="WP_0005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2514600"/>
            <a:ext cx="3415152" cy="256032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00800" y="2057400"/>
            <a:ext cx="1828800" cy="457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300" b="1" dirty="0" smtClean="0"/>
              <a:t>Slot Farm Mesclun Mix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Mesclun Mix</a:t>
            </a:r>
            <a:endParaRPr lang="en-US" dirty="0"/>
          </a:p>
        </p:txBody>
      </p:sp>
      <p:pic>
        <p:nvPicPr>
          <p:cNvPr id="3" name="Picture 2" descr="Traditional Farm Mesclun Mi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1645920" cy="2194560"/>
          </a:xfrm>
          <a:prstGeom prst="rect">
            <a:avLst/>
          </a:prstGeom>
        </p:spPr>
      </p:pic>
      <p:pic>
        <p:nvPicPr>
          <p:cNvPr id="4" name="Picture 3" descr="WP_0004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2514600"/>
            <a:ext cx="1850900" cy="2468880"/>
          </a:xfrm>
          <a:prstGeom prst="rect">
            <a:avLst/>
          </a:prstGeom>
        </p:spPr>
      </p:pic>
      <p:pic>
        <p:nvPicPr>
          <p:cNvPr id="5" name="Picture 4" descr="WP_0005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2514600"/>
            <a:ext cx="3293182" cy="2468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2057400"/>
            <a:ext cx="1828800" cy="457200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US" sz="1300" b="1" dirty="0" smtClean="0"/>
              <a:t>Traditional Farm Mesclun Mix</a:t>
            </a:r>
          </a:p>
          <a:p>
            <a:r>
              <a:rPr lang="en-US" sz="900" dirty="0" smtClean="0"/>
              <a:t>October 8, 2011</a:t>
            </a:r>
            <a:endParaRPr 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2057400"/>
            <a:ext cx="1828800" cy="457200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US" sz="1300" b="1" dirty="0" smtClean="0"/>
              <a:t>Traditional Farm Mesclun Mix</a:t>
            </a:r>
          </a:p>
          <a:p>
            <a:r>
              <a:rPr lang="en-US" sz="900" dirty="0" smtClean="0"/>
              <a:t>September 24 2011</a:t>
            </a:r>
            <a:endParaRPr 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2057400"/>
            <a:ext cx="1828800" cy="457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300" b="1" dirty="0" smtClean="0"/>
              <a:t>Traditional Farm Radish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316</Words>
  <Application>Microsoft Office PowerPoint</Application>
  <PresentationFormat>On-screen Show (4:3)</PresentationFormat>
  <Paragraphs>97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Photographic Log of Slot and Traditional Farms</vt:lpstr>
      <vt:lpstr>Cucumber</vt:lpstr>
      <vt:lpstr>Cucumber</vt:lpstr>
      <vt:lpstr>Squash</vt:lpstr>
      <vt:lpstr>Squash</vt:lpstr>
      <vt:lpstr>Radish</vt:lpstr>
      <vt:lpstr>Radish</vt:lpstr>
      <vt:lpstr>Meslcun Mix</vt:lpstr>
      <vt:lpstr>Mesclun Mix</vt:lpstr>
      <vt:lpstr>Lettuce</vt:lpstr>
      <vt:lpstr>Techniques for Grass Suppression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of Slot farm compared to Traditional Farm</dc:title>
  <dc:creator>racheljefferson</dc:creator>
  <cp:lastModifiedBy>racheljefferson</cp:lastModifiedBy>
  <cp:revision>28</cp:revision>
  <dcterms:created xsi:type="dcterms:W3CDTF">2011-11-21T15:08:36Z</dcterms:created>
  <dcterms:modified xsi:type="dcterms:W3CDTF">2011-11-22T14:25:51Z</dcterms:modified>
</cp:coreProperties>
</file>