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4E97-09DC-489D-B0CB-64F315F5CF59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FF7B8-B813-467F-9219-7744E46BDF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45009"/>
            <a:ext cx="8229599" cy="537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Brown</dc:creator>
  <cp:lastModifiedBy>Rebecca Brown</cp:lastModifiedBy>
  <cp:revision>1</cp:revision>
  <dcterms:created xsi:type="dcterms:W3CDTF">2011-12-31T20:52:13Z</dcterms:created>
  <dcterms:modified xsi:type="dcterms:W3CDTF">2011-12-31T20:53:13Z</dcterms:modified>
</cp:coreProperties>
</file>