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2" r:id="rId4"/>
    <p:sldId id="264" r:id="rId5"/>
    <p:sldId id="265" r:id="rId6"/>
    <p:sldId id="266" r:id="rId7"/>
    <p:sldId id="269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9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E781-3ED8-4908-8DDE-4002D65F43C8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CD3E3-BA8E-414E-A163-0CB2CB00A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6E235-57CD-452B-B20A-24CA0B6C5196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4262-8C44-44DA-81D4-692973D57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A2F74-9870-405F-9358-8F23AA02B6B8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79FAC-1F61-44A2-B4B8-E3D919641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E1D89-5967-424F-AB1E-7735271ED15B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DD204-1A9C-4F46-BD9C-7CC6FE0E3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D8D9-F83C-4BB6-88B8-2BA5D97EA8FA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27363-886B-47D3-B63F-C430E353C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5443E-A0BA-434A-9223-30F505C05CFC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C2F1D-4452-4442-9009-A0C6B4E89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2A7D3-8B4F-41BA-A41F-FA0760F13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50C8A-11EF-4111-9DD2-F49491399614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42CA1-D9A4-45E8-8BFE-32E4244D0B28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2F6C0-BB43-494D-9605-F1D3C23A7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036AB-E3B6-4703-9D2C-426CE787F925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D88A-0EB1-4600-882E-46A6086B6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D47D-9055-46E3-9FB6-E9D25B515235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2EDC-5C70-40AA-A368-17066A66E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8E30-0D83-46E2-AC6D-05A6C9140C8E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0B6C-5D3C-41C0-B5B1-5E58F8B1C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E056F3-E867-470B-8EBD-65CDD1D64531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513BE6-31E9-4D55-A579-127B2B4D1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73" r:id="rId3"/>
    <p:sldLayoutId id="2147483667" r:id="rId4"/>
    <p:sldLayoutId id="2147483674" r:id="rId5"/>
    <p:sldLayoutId id="2147483668" r:id="rId6"/>
    <p:sldLayoutId id="2147483669" r:id="rId7"/>
    <p:sldLayoutId id="2147483675" r:id="rId8"/>
    <p:sldLayoutId id="2147483676" r:id="rId9"/>
    <p:sldLayoutId id="2147483670" r:id="rId10"/>
    <p:sldLayoutId id="2147483671" r:id="rId11"/>
  </p:sldLayoutIdLst>
  <p:transition>
    <p:randomBar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By Charlie Chase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&amp;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Becky Chase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Marketing Analysis of New State Shaped Maple Candies</a:t>
            </a:r>
            <a:endParaRPr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3" descr="100_44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14600" y="5791200"/>
            <a:ext cx="43434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Approximately the amount of putty needed 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Content Placeholder 3" descr="100_4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819400" y="5334000"/>
            <a:ext cx="25908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Mixed thoroughly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Content Placeholder 3" descr="100_4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5867400"/>
            <a:ext cx="38862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Press onto the sculpture then wait 20 minutes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Content Placeholder 3" descr="100_4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800600" y="4114800"/>
            <a:ext cx="2362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 finished mold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3" descr="100_4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905000" y="5791200"/>
            <a:ext cx="58674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 make a sheet mold use Amazing resin to make copies in resin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3" descr="100_44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8600" y="5791200"/>
            <a:ext cx="41910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out equal amounts of A and B and mix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3" descr="100_4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8600" y="6172200"/>
            <a:ext cx="36576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Pour into plastic container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Content Placeholder 3" descr="100_4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8600" y="6172200"/>
            <a:ext cx="4572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Resin changes color when it cures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Content Placeholder 3" descr="100_4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3" descr="100_44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8600" y="5791200"/>
            <a:ext cx="44958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small amount to use as glue for the multiple shapes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Content Placeholder 3" descr="closeup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ln w="2857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5800" y="5715000"/>
            <a:ext cx="77724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 used state road maps and reduced them in size 10% at a time to get the size that I wanted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3" descr="100_4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Content Placeholder 3" descr="100_44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057400" y="4724400"/>
            <a:ext cx="4953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Measure equal amounts of </a:t>
            </a:r>
            <a:r>
              <a:rPr lang="en-US" sz="2400" dirty="0" err="1" smtClean="0"/>
              <a:t>Copyflex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Content Placeholder 3" descr="100_4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447800" y="381000"/>
            <a:ext cx="6172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Use a disposable brush to apply the print coat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Content Placeholder 3" descr="100_4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48000" y="4724400"/>
            <a:ext cx="43434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a larger amount to cover state shapes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Content Placeholder 3" descr="100_44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219200" y="2438400"/>
            <a:ext cx="25146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Pour in a thin stream for less air bubbles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Content Placeholder 3" descr="100_44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Content Placeholder 9" descr="100_4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4034" name="Picture 2" descr="C:\Users\Sarah\AppData\Local\Microsoft\Windows\Temporary Internet Files\Content.IE5\ZC18O95X\MC90023298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67200"/>
            <a:ext cx="2444000" cy="2362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838200"/>
            <a:ext cx="9144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 smtClean="0">
                <a:ln w="50800"/>
                <a:solidFill>
                  <a:srgbClr val="CC0000"/>
                </a:solidFill>
              </a:rPr>
              <a:t>Thank You</a:t>
            </a:r>
          </a:p>
          <a:p>
            <a:pPr algn="ctr"/>
            <a:r>
              <a:rPr lang="en-US" sz="5400" b="1" cap="none" spc="0" dirty="0" smtClean="0">
                <a:ln w="50800"/>
                <a:solidFill>
                  <a:srgbClr val="CC0000"/>
                </a:solidFill>
                <a:effectLst/>
              </a:rPr>
              <a:t>For Watching</a:t>
            </a:r>
          </a:p>
          <a:p>
            <a:pPr algn="ctr"/>
            <a:endParaRPr lang="en-US" sz="5400" b="1" dirty="0">
              <a:ln w="50800"/>
              <a:solidFill>
                <a:srgbClr val="CC0000"/>
              </a:solidFill>
            </a:endParaRPr>
          </a:p>
          <a:p>
            <a:pPr algn="ctr"/>
            <a:endParaRPr lang="en-US" sz="5400" b="1" cap="none" spc="0" dirty="0" smtClean="0">
              <a:ln w="50800"/>
              <a:solidFill>
                <a:srgbClr val="CC0000"/>
              </a:solidFill>
              <a:effectLst/>
            </a:endParaRPr>
          </a:p>
          <a:p>
            <a:pPr algn="ctr"/>
            <a:r>
              <a:rPr lang="en-US" b="1" dirty="0" smtClean="0">
                <a:ln w="50800"/>
                <a:solidFill>
                  <a:schemeClr val="bg1"/>
                </a:solidFill>
              </a:rPr>
              <a:t>Power Point by Becky Chase</a:t>
            </a:r>
            <a:endParaRPr lang="en-US" b="1" cap="none" spc="0" dirty="0">
              <a:ln w="50800"/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3" y="1623066"/>
            <a:ext cx="4093464" cy="37177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Project Funded by Northeast SARE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019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www.nesare.org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91826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 descr="100_44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971800" y="5791200"/>
            <a:ext cx="38100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Sculpy</a:t>
            </a:r>
            <a:r>
              <a:rPr lang="en-US" sz="2400" dirty="0" smtClean="0"/>
              <a:t> clay to form the candy shape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3" descr="100_44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14600" y="5486400"/>
            <a:ext cx="54864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rolling pin, </a:t>
            </a:r>
            <a:r>
              <a:rPr lang="en-US" sz="2400" dirty="0" err="1" smtClean="0"/>
              <a:t>Sculpy</a:t>
            </a:r>
            <a:r>
              <a:rPr lang="en-US" sz="2400" dirty="0" smtClean="0"/>
              <a:t> in the middle of two dowels on parchment paper right on a cookie sheet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Content Placeholder 3" descr="100_44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505200" y="4648200"/>
            <a:ext cx="25146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RI shaped clay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Content Placeholder 8" descr="100_4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5867400"/>
            <a:ext cx="30480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 pointed dowel used to make the letters RI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3" descr="100_44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4800" y="5715000"/>
            <a:ext cx="42672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</a:t>
            </a:r>
            <a:r>
              <a:rPr lang="en-US" sz="2400" dirty="0" err="1" smtClean="0"/>
              <a:t>dremel</a:t>
            </a:r>
            <a:r>
              <a:rPr lang="en-US" sz="2400" dirty="0" smtClean="0"/>
              <a:t> tool used to curve the corners after baking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Content Placeholder 3" descr="100_4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0" y="5867400"/>
            <a:ext cx="33528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complete set of state shapes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3" descr="100_44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819400" y="5791200"/>
            <a:ext cx="36576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Amazing mold putty $20.00</a:t>
            </a:r>
            <a:endParaRPr lang="en-US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1145</TotalTime>
  <Words>208</Words>
  <Application>Microsoft Office PowerPoint</Application>
  <PresentationFormat>On-screen Show (4:3)</PresentationFormat>
  <Paragraphs>33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Paper</vt:lpstr>
      <vt:lpstr>Marketing Analysis of New State Shaped Maple Candies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Project Funded by Northeast SARE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Analysis of New State Shaped Maple Candies</dc:title>
  <dc:creator>Sarah1</dc:creator>
  <cp:lastModifiedBy>Delaney, Carol</cp:lastModifiedBy>
  <cp:revision>29</cp:revision>
  <dcterms:created xsi:type="dcterms:W3CDTF">2011-07-18T02:24:06Z</dcterms:created>
  <dcterms:modified xsi:type="dcterms:W3CDTF">2012-02-08T13:46:47Z</dcterms:modified>
</cp:coreProperties>
</file>