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D8D63-7DA2-493D-8E40-C8CF3DD1593D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810EA-B3E8-4F00-8D30-501AB28843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41350" y="685800"/>
          <a:ext cx="7893050" cy="5578475"/>
        </p:xfrm>
        <a:graphic>
          <a:graphicData uri="http://schemas.openxmlformats.org/presentationml/2006/ole">
            <p:oleObj spid="_x0000_s1026" name="Graph" r:id="rId3" imgW="4276800" imgH="302220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2133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Monocrotaline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6553200" y="25146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58001" y="35814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</a:t>
            </a:r>
            <a:r>
              <a:rPr lang="en-US" dirty="0" err="1" smtClean="0"/>
              <a:t>Monocrotaline</a:t>
            </a:r>
            <a:r>
              <a:rPr lang="en-US" dirty="0" smtClean="0"/>
              <a:t> in </a:t>
            </a:r>
            <a:r>
              <a:rPr lang="en-US" dirty="0" err="1" smtClean="0"/>
              <a:t>sunn</a:t>
            </a:r>
            <a:r>
              <a:rPr lang="en-US" dirty="0" smtClean="0"/>
              <a:t> hemp whole plant tissues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6438900" y="46101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43200" y="3516868"/>
            <a:ext cx="1062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unknown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3162300" y="39243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Graph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Koon-Hui Wang</dc:creator>
  <cp:lastModifiedBy>Koon-Hui Wang</cp:lastModifiedBy>
  <cp:revision>1</cp:revision>
  <dcterms:created xsi:type="dcterms:W3CDTF">2012-02-16T16:56:59Z</dcterms:created>
  <dcterms:modified xsi:type="dcterms:W3CDTF">2012-02-16T17:00:00Z</dcterms:modified>
</cp:coreProperties>
</file>