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40EB0-B506-4D48-8950-2E2DDA8C2E71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EC086-3DA8-46F3-B476-C3CD89698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6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AFCA1-90CB-4306-9BCB-7509A2F823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53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7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8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9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1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0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05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4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D14C0-D503-46D7-802C-58B808C8A32D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0543-12EE-40E8-B64B-C4C9903B6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176483"/>
              </p:ext>
            </p:extLst>
          </p:nvPr>
        </p:nvGraphicFramePr>
        <p:xfrm>
          <a:off x="1752600" y="1676400"/>
          <a:ext cx="6543675" cy="418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SPW 10.0 Graph" r:id="rId4" imgW="6545580" imgH="4175760" progId="SigmaPlotGraphicObject.9">
                  <p:embed/>
                </p:oleObj>
              </mc:Choice>
              <mc:Fallback>
                <p:oleObj name="SPW 10.0 Graph" r:id="rId4" imgW="6545580" imgH="4175760" progId="SigmaPlotGraphicObject.9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6400"/>
                        <a:ext cx="6543675" cy="418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04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SPW 10.0 Graph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jeparker</dc:creator>
  <cp:lastModifiedBy>jeparker</cp:lastModifiedBy>
  <cp:revision>2</cp:revision>
  <dcterms:created xsi:type="dcterms:W3CDTF">2012-02-22T22:00:53Z</dcterms:created>
  <dcterms:modified xsi:type="dcterms:W3CDTF">2012-02-22T22:04:50Z</dcterms:modified>
</cp:coreProperties>
</file>