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067" autoAdjust="0"/>
  </p:normalViewPr>
  <p:slideViewPr>
    <p:cSldViewPr>
      <p:cViewPr>
        <p:scale>
          <a:sx n="100" d="100"/>
          <a:sy n="100" d="100"/>
        </p:scale>
        <p:origin x="-270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10E89-9AF3-4AA9-96B5-8BC37FC01F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AFCA1-90CB-4306-9BCB-7509A2F82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34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6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7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2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8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4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9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9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7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3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0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8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72952-7DB4-4398-A0CC-82B6784898F4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7E3E1-0EB8-4610-8ADE-8F75B62D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5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179176"/>
              </p:ext>
            </p:extLst>
          </p:nvPr>
        </p:nvGraphicFramePr>
        <p:xfrm>
          <a:off x="2514600" y="1828800"/>
          <a:ext cx="3781425" cy="280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SPW 10.0 Graph" r:id="rId3" imgW="3781806" imgH="2814066" progId="SigmaPlotGraphicObject.9">
                  <p:embed/>
                </p:oleObj>
              </mc:Choice>
              <mc:Fallback>
                <p:oleObj name="SPW 10.0 Graph" r:id="rId3" imgW="3781806" imgH="2814066" progId="SigmaPlotGraphicObject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828800"/>
                        <a:ext cx="3781425" cy="280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95675" y="2306479"/>
            <a:ext cx="15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914775" y="2943225"/>
            <a:ext cx="400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ab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5343525" y="3208495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4371975" y="2971800"/>
            <a:ext cx="400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ab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67275" y="3295650"/>
            <a:ext cx="400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6838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SPW 10.0 Graph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jeparker</dc:creator>
  <cp:lastModifiedBy>jeparker</cp:lastModifiedBy>
  <cp:revision>2</cp:revision>
  <dcterms:created xsi:type="dcterms:W3CDTF">2012-02-22T19:44:29Z</dcterms:created>
  <dcterms:modified xsi:type="dcterms:W3CDTF">2012-02-22T22:05:00Z</dcterms:modified>
</cp:coreProperties>
</file>