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F62F-653E-441B-811D-C0ECD2B26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46E0-F6BD-4954-9C34-911565C37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7162800" cy="3581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GOAT MEAT IS GREAT!</a:t>
            </a:r>
          </a:p>
          <a:p>
            <a:endParaRPr lang="en-US" b="1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Open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House &amp; Free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Chevon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Tasting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September 17, 2011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Hagerman, Idaho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SARE_Western_Logo_ Hi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029200"/>
            <a:ext cx="1371600" cy="1240451"/>
          </a:xfrm>
          <a:prstGeom prst="rect">
            <a:avLst/>
          </a:prstGeom>
        </p:spPr>
      </p:pic>
      <p:pic>
        <p:nvPicPr>
          <p:cNvPr id="5" name="Picture 4" descr="Open House Sept 2011 014.jpg"/>
          <p:cNvPicPr>
            <a:picLocks noChangeAspect="1"/>
          </p:cNvPicPr>
          <p:nvPr/>
        </p:nvPicPr>
        <p:blipFill>
          <a:blip r:embed="rId3" cstate="print"/>
          <a:srcRect l="22266" t="35938" r="34375" b="9375"/>
          <a:stretch>
            <a:fillRect/>
          </a:stretch>
        </p:blipFill>
        <p:spPr>
          <a:xfrm>
            <a:off x="6324600" y="4191000"/>
            <a:ext cx="28194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876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project was funded by a grant from the Western Sustainable Agriculture Research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Education Program.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http://wsare.usu.edu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Chevon</a:t>
            </a:r>
            <a:r>
              <a:rPr lang="en-US" dirty="0" smtClean="0"/>
              <a:t> Tasting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153400" cy="106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Chef Lynn Sheehan, of </a:t>
            </a:r>
            <a:r>
              <a:rPr lang="en-US" dirty="0" err="1" smtClean="0"/>
              <a:t>Cucina</a:t>
            </a:r>
            <a:r>
              <a:rPr lang="en-US" dirty="0" smtClean="0"/>
              <a:t> </a:t>
            </a:r>
            <a:r>
              <a:rPr lang="en-US" dirty="0" err="1" smtClean="0"/>
              <a:t>Gemelli</a:t>
            </a:r>
            <a:r>
              <a:rPr lang="en-US" dirty="0" smtClean="0"/>
              <a:t> restaurant, Twin Falls, ID</a:t>
            </a:r>
          </a:p>
          <a:p>
            <a:pPr>
              <a:buNone/>
            </a:pPr>
            <a:r>
              <a:rPr lang="en-US" dirty="0" smtClean="0"/>
              <a:t>She prepared our </a:t>
            </a:r>
            <a:r>
              <a:rPr lang="en-US" dirty="0" err="1" smtClean="0"/>
              <a:t>chevon</a:t>
            </a:r>
            <a:r>
              <a:rPr lang="en-US" dirty="0" smtClean="0"/>
              <a:t> four delicious ways; two </a:t>
            </a:r>
            <a:r>
              <a:rPr lang="en-US" dirty="0" err="1" smtClean="0"/>
              <a:t>wethers</a:t>
            </a:r>
            <a:r>
              <a:rPr lang="en-US" dirty="0" smtClean="0"/>
              <a:t> for BBQ, one for ground </a:t>
            </a:r>
            <a:r>
              <a:rPr lang="en-US" dirty="0" err="1" smtClean="0"/>
              <a:t>chevon</a:t>
            </a:r>
            <a:r>
              <a:rPr lang="en-US" dirty="0" smtClean="0"/>
              <a:t>, and two for </a:t>
            </a:r>
            <a:r>
              <a:rPr lang="en-US" dirty="0" err="1" smtClean="0"/>
              <a:t>chevon</a:t>
            </a:r>
            <a:r>
              <a:rPr lang="en-US" dirty="0" smtClean="0"/>
              <a:t> roasts.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" name="Picture 7" descr="Open House Sept 2011 016.jpg"/>
          <p:cNvPicPr>
            <a:picLocks noChangeAspect="1"/>
          </p:cNvPicPr>
          <p:nvPr/>
        </p:nvPicPr>
        <p:blipFill>
          <a:blip r:embed="rId2" cstate="print"/>
          <a:srcRect t="4688"/>
          <a:stretch>
            <a:fillRect/>
          </a:stretch>
        </p:blipFill>
        <p:spPr>
          <a:xfrm>
            <a:off x="0" y="2209800"/>
            <a:ext cx="6502400" cy="4648200"/>
          </a:xfrm>
          <a:prstGeom prst="rect">
            <a:avLst/>
          </a:prstGeom>
        </p:spPr>
      </p:pic>
      <p:pic>
        <p:nvPicPr>
          <p:cNvPr id="9" name="Picture 8" descr="evelyn,joe,chef.JPG"/>
          <p:cNvPicPr>
            <a:picLocks noChangeAspect="1"/>
          </p:cNvPicPr>
          <p:nvPr/>
        </p:nvPicPr>
        <p:blipFill>
          <a:blip r:embed="rId3" cstate="print"/>
          <a:srcRect t="11748" r="15273"/>
          <a:stretch>
            <a:fillRect/>
          </a:stretch>
        </p:blipFill>
        <p:spPr>
          <a:xfrm>
            <a:off x="4800600" y="2971800"/>
            <a:ext cx="4131962" cy="286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 smtClean="0"/>
              <a:t>Chevon</a:t>
            </a:r>
            <a:r>
              <a:rPr lang="en-US" dirty="0" smtClean="0"/>
              <a:t> Four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685801"/>
            <a:ext cx="52578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Shish kebab with ground </a:t>
            </a:r>
            <a:r>
              <a:rPr lang="en-US" sz="2400" dirty="0" err="1" smtClean="0"/>
              <a:t>chevon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&amp; pickled vegetables</a:t>
            </a:r>
          </a:p>
          <a:p>
            <a:r>
              <a:rPr lang="en-US" sz="2400" dirty="0" smtClean="0"/>
              <a:t>Afghani Wrap Slices</a:t>
            </a:r>
          </a:p>
          <a:p>
            <a:r>
              <a:rPr lang="en-US" sz="2400" dirty="0" smtClean="0"/>
              <a:t>BBQ sandwiches</a:t>
            </a:r>
          </a:p>
          <a:p>
            <a:r>
              <a:rPr lang="en-US" sz="2400" dirty="0" smtClean="0"/>
              <a:t>Roast </a:t>
            </a:r>
            <a:r>
              <a:rPr lang="en-US" sz="2400" dirty="0" err="1" smtClean="0"/>
              <a:t>chevon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 descr="WrapsPl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057400"/>
            <a:ext cx="2362200" cy="1574800"/>
          </a:xfrm>
          <a:prstGeom prst="rect">
            <a:avLst/>
          </a:prstGeom>
        </p:spPr>
      </p:pic>
      <p:pic>
        <p:nvPicPr>
          <p:cNvPr id="7" name="Picture 6" descr="ShishkabobsCl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762000"/>
            <a:ext cx="2971800" cy="1981200"/>
          </a:xfrm>
          <a:prstGeom prst="rect">
            <a:avLst/>
          </a:prstGeom>
        </p:spPr>
      </p:pic>
      <p:pic>
        <p:nvPicPr>
          <p:cNvPr id="12" name="Picture 11" descr="Eating.JPG"/>
          <p:cNvPicPr>
            <a:picLocks noChangeAspect="1"/>
          </p:cNvPicPr>
          <p:nvPr/>
        </p:nvPicPr>
        <p:blipFill>
          <a:blip r:embed="rId4" cstate="print"/>
          <a:srcRect l="3333" t="27263" b="23128"/>
          <a:stretch>
            <a:fillRect/>
          </a:stretch>
        </p:blipFill>
        <p:spPr>
          <a:xfrm>
            <a:off x="304800" y="5029200"/>
            <a:ext cx="8839200" cy="1828800"/>
          </a:xfrm>
          <a:prstGeom prst="rect">
            <a:avLst/>
          </a:prstGeom>
        </p:spPr>
      </p:pic>
      <p:pic>
        <p:nvPicPr>
          <p:cNvPr id="15" name="Picture 14" descr="Guests.JPG"/>
          <p:cNvPicPr>
            <a:picLocks noChangeAspect="1"/>
          </p:cNvPicPr>
          <p:nvPr/>
        </p:nvPicPr>
        <p:blipFill>
          <a:blip r:embed="rId5" cstate="print"/>
          <a:srcRect t="25611" r="15833" b="19983"/>
          <a:stretch>
            <a:fillRect/>
          </a:stretch>
        </p:blipFill>
        <p:spPr>
          <a:xfrm>
            <a:off x="228600" y="2895600"/>
            <a:ext cx="6477000" cy="1859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Tour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8686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*Kidding Barn    * Freezers</a:t>
            </a:r>
          </a:p>
          <a:p>
            <a:pPr>
              <a:buNone/>
            </a:pPr>
            <a:r>
              <a:rPr lang="en-US" dirty="0" smtClean="0"/>
              <a:t>*Educational Materials  *Recipes</a:t>
            </a:r>
            <a:endParaRPr lang="en-US" dirty="0"/>
          </a:p>
        </p:txBody>
      </p:sp>
      <p:pic>
        <p:nvPicPr>
          <p:cNvPr id="7" name="Picture 6" descr="GoatTourPensJ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72309"/>
            <a:ext cx="3124200" cy="2085691"/>
          </a:xfrm>
          <a:prstGeom prst="rect">
            <a:avLst/>
          </a:prstGeom>
        </p:spPr>
      </p:pic>
      <p:pic>
        <p:nvPicPr>
          <p:cNvPr id="8" name="Picture 7" descr="BarnTourInsideG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5029200" cy="2713312"/>
          </a:xfrm>
          <a:prstGeom prst="rect">
            <a:avLst/>
          </a:prstGeom>
        </p:spPr>
      </p:pic>
      <p:pic>
        <p:nvPicPr>
          <p:cNvPr id="9" name="Picture 8" descr="EdTableGues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992974"/>
            <a:ext cx="4800600" cy="2865026"/>
          </a:xfrm>
          <a:prstGeom prst="rect">
            <a:avLst/>
          </a:prstGeom>
        </p:spPr>
      </p:pic>
      <p:pic>
        <p:nvPicPr>
          <p:cNvPr id="10" name="Picture 9" descr="MeatRoomGues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7915" y="304800"/>
            <a:ext cx="3846085" cy="323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Touring the goats</a:t>
            </a:r>
            <a:endParaRPr lang="en-US" dirty="0"/>
          </a:p>
        </p:txBody>
      </p:sp>
      <p:pic>
        <p:nvPicPr>
          <p:cNvPr id="6" name="Picture 5" descr="Touring, 1.JPG"/>
          <p:cNvPicPr>
            <a:picLocks noChangeAspect="1"/>
          </p:cNvPicPr>
          <p:nvPr/>
        </p:nvPicPr>
        <p:blipFill>
          <a:blip r:embed="rId2" cstate="print"/>
          <a:srcRect t="18797"/>
          <a:stretch>
            <a:fillRect/>
          </a:stretch>
        </p:blipFill>
        <p:spPr>
          <a:xfrm>
            <a:off x="304800" y="914400"/>
            <a:ext cx="4876800" cy="2633472"/>
          </a:xfrm>
          <a:prstGeom prst="rect">
            <a:avLst/>
          </a:prstGeom>
        </p:spPr>
      </p:pic>
      <p:pic>
        <p:nvPicPr>
          <p:cNvPr id="10" name="Picture 9" descr="TourGo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427774"/>
            <a:ext cx="7543800" cy="3430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8800" y="1447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 </a:t>
            </a:r>
          </a:p>
          <a:p>
            <a:r>
              <a:rPr lang="en-US" sz="2400" dirty="0" smtClean="0"/>
              <a:t>&amp; </a:t>
            </a:r>
          </a:p>
          <a:p>
            <a:r>
              <a:rPr lang="en-US" sz="2400" dirty="0" smtClean="0"/>
              <a:t>more questions!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elyn's goats 3.JPG"/>
          <p:cNvPicPr>
            <a:picLocks noChangeAspect="1"/>
          </p:cNvPicPr>
          <p:nvPr/>
        </p:nvPicPr>
        <p:blipFill>
          <a:blip r:embed="rId2" cstate="print"/>
          <a:srcRect l="7889" t="40143" r="43566" b="20315"/>
          <a:stretch>
            <a:fillRect/>
          </a:stretch>
        </p:blipFill>
        <p:spPr>
          <a:xfrm>
            <a:off x="4923692" y="3810000"/>
            <a:ext cx="4220308" cy="2286000"/>
          </a:xfrm>
          <a:prstGeom prst="rect">
            <a:avLst/>
          </a:prstGeom>
        </p:spPr>
      </p:pic>
      <p:pic>
        <p:nvPicPr>
          <p:cNvPr id="10" name="Picture 9" descr="CGCookingGuests.JPG"/>
          <p:cNvPicPr>
            <a:picLocks noChangeAspect="1"/>
          </p:cNvPicPr>
          <p:nvPr/>
        </p:nvPicPr>
        <p:blipFill>
          <a:blip r:embed="rId3" cstate="print"/>
          <a:srcRect l="2500" t="8747" r="33333" b="10397"/>
          <a:stretch>
            <a:fillRect/>
          </a:stretch>
        </p:blipFill>
        <p:spPr>
          <a:xfrm>
            <a:off x="0" y="3124200"/>
            <a:ext cx="5867400" cy="3733800"/>
          </a:xfrm>
          <a:prstGeom prst="rect">
            <a:avLst/>
          </a:prstGeom>
        </p:spPr>
      </p:pic>
      <p:pic>
        <p:nvPicPr>
          <p:cNvPr id="5" name="Picture 4" descr="ChefMattTables.JPG"/>
          <p:cNvPicPr>
            <a:picLocks noChangeAspect="1"/>
          </p:cNvPicPr>
          <p:nvPr/>
        </p:nvPicPr>
        <p:blipFill>
          <a:blip r:embed="rId4" cstate="print"/>
          <a:srcRect r="27586"/>
          <a:stretch>
            <a:fillRect/>
          </a:stretch>
        </p:blipFill>
        <p:spPr>
          <a:xfrm>
            <a:off x="0" y="0"/>
            <a:ext cx="2133600" cy="4419600"/>
          </a:xfrm>
          <a:prstGeom prst="rect">
            <a:avLst/>
          </a:prstGeom>
        </p:spPr>
      </p:pic>
      <p:pic>
        <p:nvPicPr>
          <p:cNvPr id="6" name="Picture 5" descr="Chef with ladi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0"/>
            <a:ext cx="4876800" cy="3243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381000"/>
            <a:ext cx="114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Perfect</a:t>
            </a:r>
          </a:p>
          <a:p>
            <a:r>
              <a:rPr lang="en-US" sz="2000" dirty="0" smtClean="0"/>
              <a:t>weather</a:t>
            </a:r>
          </a:p>
          <a:p>
            <a:endParaRPr lang="en-US" sz="2000" dirty="0" smtClean="0"/>
          </a:p>
          <a:p>
            <a:r>
              <a:rPr lang="en-US" sz="2000" dirty="0" smtClean="0"/>
              <a:t>&amp;</a:t>
            </a:r>
          </a:p>
          <a:p>
            <a:endParaRPr lang="en-US" sz="2000" dirty="0" smtClean="0"/>
          </a:p>
          <a:p>
            <a:r>
              <a:rPr lang="en-US" sz="2000" dirty="0" smtClean="0"/>
              <a:t>great food!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64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you, everyone!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609600"/>
            <a:ext cx="441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What’s Next:</a:t>
            </a:r>
          </a:p>
          <a:p>
            <a:r>
              <a:rPr lang="en-US" sz="2400" dirty="0" smtClean="0"/>
              <a:t>Open House in 2012?</a:t>
            </a:r>
          </a:p>
          <a:p>
            <a:r>
              <a:rPr lang="en-US" sz="2400" dirty="0" smtClean="0"/>
              <a:t>Combine with SRMGA event?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609601"/>
            <a:ext cx="4648200" cy="3733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Visitors – Guests – Attendees</a:t>
            </a:r>
          </a:p>
          <a:p>
            <a:pPr algn="ctr">
              <a:buNone/>
            </a:pPr>
            <a:r>
              <a:rPr lang="en-US" sz="2000" dirty="0" smtClean="0"/>
              <a:t>Volunteers:</a:t>
            </a:r>
          </a:p>
          <a:p>
            <a:r>
              <a:rPr lang="en-US" sz="2000" dirty="0" smtClean="0"/>
              <a:t>Chris O’Brien</a:t>
            </a:r>
          </a:p>
          <a:p>
            <a:r>
              <a:rPr lang="en-US" sz="2000" dirty="0" smtClean="0"/>
              <a:t>Leroy &amp; Carolyn </a:t>
            </a:r>
            <a:r>
              <a:rPr lang="en-US" sz="2000" dirty="0" smtClean="0"/>
              <a:t>Buckner</a:t>
            </a:r>
          </a:p>
          <a:p>
            <a:r>
              <a:rPr lang="en-US" sz="2000" dirty="0" smtClean="0"/>
              <a:t>The Burkholder family</a:t>
            </a:r>
            <a:endParaRPr lang="en-US" sz="2000" dirty="0" smtClean="0"/>
          </a:p>
          <a:p>
            <a:r>
              <a:rPr lang="en-US" sz="2000" dirty="0" smtClean="0"/>
              <a:t>Michelle </a:t>
            </a:r>
            <a:r>
              <a:rPr lang="en-US" sz="2000" dirty="0" smtClean="0"/>
              <a:t>Brown Photography</a:t>
            </a:r>
          </a:p>
          <a:p>
            <a:r>
              <a:rPr lang="en-US" sz="2000" dirty="0" smtClean="0"/>
              <a:t>Kim </a:t>
            </a:r>
            <a:r>
              <a:rPr lang="en-US" sz="2000" dirty="0" smtClean="0"/>
              <a:t>Holt, freelance photos </a:t>
            </a:r>
            <a:endParaRPr lang="en-US" sz="2000" dirty="0" smtClean="0"/>
          </a:p>
          <a:p>
            <a:r>
              <a:rPr lang="en-US" sz="2000" smtClean="0"/>
              <a:t>Glenn </a:t>
            </a:r>
            <a:r>
              <a:rPr lang="en-US" sz="2000" smtClean="0"/>
              <a:t>Andersen, photos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Workers:  Hannah &amp; Matthew Wisniewski</a:t>
            </a:r>
          </a:p>
        </p:txBody>
      </p:sp>
      <p:pic>
        <p:nvPicPr>
          <p:cNvPr id="5" name="Picture 4" descr="JoeSmilingSit.JPG"/>
          <p:cNvPicPr>
            <a:picLocks noChangeAspect="1"/>
          </p:cNvPicPr>
          <p:nvPr/>
        </p:nvPicPr>
        <p:blipFill>
          <a:blip r:embed="rId2" cstate="print"/>
          <a:srcRect t="23333"/>
          <a:stretch>
            <a:fillRect/>
          </a:stretch>
        </p:blipFill>
        <p:spPr>
          <a:xfrm>
            <a:off x="5410200" y="2564130"/>
            <a:ext cx="3733800" cy="4293870"/>
          </a:xfrm>
          <a:prstGeom prst="rect">
            <a:avLst/>
          </a:prstGeom>
        </p:spPr>
      </p:pic>
      <p:pic>
        <p:nvPicPr>
          <p:cNvPr id="6" name="Picture 5" descr="Open House Sept 2011 019.jpg"/>
          <p:cNvPicPr>
            <a:picLocks noChangeAspect="1"/>
          </p:cNvPicPr>
          <p:nvPr/>
        </p:nvPicPr>
        <p:blipFill>
          <a:blip r:embed="rId3" cstate="print"/>
          <a:srcRect l="21875" t="23438" r="25391" b="18750"/>
          <a:stretch>
            <a:fillRect/>
          </a:stretch>
        </p:blipFill>
        <p:spPr>
          <a:xfrm>
            <a:off x="838200" y="4038600"/>
            <a:ext cx="3429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176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Chevon Tasting</vt:lpstr>
      <vt:lpstr>Chevon Four Ways</vt:lpstr>
      <vt:lpstr>              Tour Time</vt:lpstr>
      <vt:lpstr>Touring the goats</vt:lpstr>
      <vt:lpstr>Slide 6</vt:lpstr>
      <vt:lpstr>Thank you, everyone!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 Boers Chevon LLC</dc:title>
  <dc:creator>Evy</dc:creator>
  <cp:lastModifiedBy>Evy</cp:lastModifiedBy>
  <cp:revision>69</cp:revision>
  <dcterms:created xsi:type="dcterms:W3CDTF">2011-10-20T19:39:49Z</dcterms:created>
  <dcterms:modified xsi:type="dcterms:W3CDTF">2011-10-27T00:57:07Z</dcterms:modified>
</cp:coreProperties>
</file>