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C436B-3C6E-4342-A83F-AACE63DFEB52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A2DB-35B7-4B99-A12A-973ABC0827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C436B-3C6E-4342-A83F-AACE63DFEB52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A2DB-35B7-4B99-A12A-973ABC0827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C436B-3C6E-4342-A83F-AACE63DFEB52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A2DB-35B7-4B99-A12A-973ABC0827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C436B-3C6E-4342-A83F-AACE63DFEB52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A2DB-35B7-4B99-A12A-973ABC0827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C436B-3C6E-4342-A83F-AACE63DFEB52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A2DB-35B7-4B99-A12A-973ABC0827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C436B-3C6E-4342-A83F-AACE63DFEB52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A2DB-35B7-4B99-A12A-973ABC0827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C436B-3C6E-4342-A83F-AACE63DFEB52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A2DB-35B7-4B99-A12A-973ABC0827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C436B-3C6E-4342-A83F-AACE63DFEB52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A2DB-35B7-4B99-A12A-973ABC0827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C436B-3C6E-4342-A83F-AACE63DFEB52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A2DB-35B7-4B99-A12A-973ABC0827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C436B-3C6E-4342-A83F-AACE63DFEB52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A2DB-35B7-4B99-A12A-973ABC0827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C436B-3C6E-4342-A83F-AACE63DFEB52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A2DB-35B7-4B99-A12A-973ABC0827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C436B-3C6E-4342-A83F-AACE63DFEB52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BA2DB-35B7-4B99-A12A-973ABC0827B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2009 HEIFERS  (n=118)</a:t>
            </a:r>
            <a:br>
              <a:rPr lang="en-US" dirty="0" smtClean="0"/>
            </a:br>
            <a:r>
              <a:rPr lang="en-US" dirty="0" smtClean="0"/>
              <a:t>AFTER 2 YEARS IN PRODUCTION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381000" y="2209800"/>
          <a:ext cx="4038600" cy="3896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990600"/>
                <a:gridCol w="990600"/>
                <a:gridCol w="609600"/>
              </a:tblGrid>
              <a:tr h="762000">
                <a:tc>
                  <a:txBody>
                    <a:bodyPr/>
                    <a:lstStyle/>
                    <a:p>
                      <a:r>
                        <a:rPr lang="en-US" dirty="0" smtClean="0"/>
                        <a:t>2009 Pasture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Affected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Affected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Sold dairy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Cull Heifer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Cull</a:t>
                      </a:r>
                      <a:r>
                        <a:rPr lang="en-US" baseline="0" dirty="0" smtClean="0"/>
                        <a:t> @</a:t>
                      </a:r>
                      <a:r>
                        <a:rPr lang="en-US" dirty="0" smtClean="0"/>
                        <a:t> 2yr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Cull @ 3yr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Calving 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Post Fresh &gt;1 Treatment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305 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32,692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Range- 5189 lbs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4572000" y="2209801"/>
          <a:ext cx="4038600" cy="397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1066800"/>
                <a:gridCol w="1066800"/>
                <a:gridCol w="457200"/>
              </a:tblGrid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2009 Confinement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Affected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Affected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Sold dairy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Cull</a:t>
                      </a:r>
                      <a:r>
                        <a:rPr lang="en-US" baseline="0" dirty="0" smtClean="0"/>
                        <a:t> Heifer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Cull</a:t>
                      </a:r>
                      <a:r>
                        <a:rPr lang="en-US" baseline="0" dirty="0" smtClean="0"/>
                        <a:t> @</a:t>
                      </a:r>
                      <a:r>
                        <a:rPr lang="en-US" dirty="0" smtClean="0"/>
                        <a:t> 2yr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Cull @ 3yr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Calving 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Post Fresh &gt;1 Treatment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16.7%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305 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33,038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Range 3785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2010 HEIFERS (n=124)  </a:t>
            </a:r>
            <a:br>
              <a:rPr lang="en-US" dirty="0" smtClean="0"/>
            </a:br>
            <a:r>
              <a:rPr lang="en-US" dirty="0" smtClean="0"/>
              <a:t>AFTER 1 YEAR IN PRODUCTION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381000" y="2209800"/>
          <a:ext cx="4038600" cy="352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990600"/>
                <a:gridCol w="990600"/>
                <a:gridCol w="609600"/>
              </a:tblGrid>
              <a:tr h="762000">
                <a:tc>
                  <a:txBody>
                    <a:bodyPr/>
                    <a:lstStyle/>
                    <a:p>
                      <a:r>
                        <a:rPr lang="en-US" dirty="0" smtClean="0"/>
                        <a:t>2010 Pasture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Affected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Affected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Sold dairy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62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Cull Heifer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Cull</a:t>
                      </a:r>
                      <a:r>
                        <a:rPr lang="en-US" baseline="0" dirty="0" smtClean="0"/>
                        <a:t> @</a:t>
                      </a:r>
                      <a:r>
                        <a:rPr lang="en-US" dirty="0" smtClean="0"/>
                        <a:t> 2yr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Calving 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Post Fresh &gt;1 Treatment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305 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29,828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Range- 4373 lbs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4572000" y="2209801"/>
          <a:ext cx="4038600" cy="360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1066800"/>
                <a:gridCol w="1066800"/>
                <a:gridCol w="457200"/>
              </a:tblGrid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2010 Confinement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Affected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Affected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Sold dairy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Cull</a:t>
                      </a:r>
                      <a:r>
                        <a:rPr lang="en-US" baseline="0" dirty="0" smtClean="0"/>
                        <a:t> Heifer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Cull</a:t>
                      </a:r>
                      <a:r>
                        <a:rPr lang="en-US" baseline="0" dirty="0" smtClean="0"/>
                        <a:t> @</a:t>
                      </a:r>
                      <a:r>
                        <a:rPr lang="en-US" dirty="0" smtClean="0"/>
                        <a:t> 2yr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Calving 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Post Fresh &gt;1 Treatment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305 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29,029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Range 5762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208</Words>
  <Application>Microsoft Office PowerPoint</Application>
  <PresentationFormat>On-screen Show (4:3)</PresentationFormat>
  <Paragraphs>118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2009 HEIFERS  (n=118) AFTER 2 YEARS IN PRODUCTION </vt:lpstr>
      <vt:lpstr>2010 HEIFERS (n=124)   AFTER 1 YEAR IN PRODUCTION</vt:lpstr>
    </vt:vector>
  </TitlesOfParts>
  <Company>Cornell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2009 HEIFERS  (n=118) AFTER 2 YEARS IN PRODUCTION </dc:title>
  <dc:creator>A Fay Benson</dc:creator>
  <cp:lastModifiedBy>A Fay Benson</cp:lastModifiedBy>
  <cp:revision>1</cp:revision>
  <dcterms:created xsi:type="dcterms:W3CDTF">2012-12-17T16:39:02Z</dcterms:created>
  <dcterms:modified xsi:type="dcterms:W3CDTF">2012-12-17T16:40:33Z</dcterms:modified>
</cp:coreProperties>
</file>