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fb3\Documents\My%20Data\Sessions\2011\281%20282%20285%2035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fb3\Documents\My%20Data\Sessions\2011\281%20282%20285%2035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fb3\Documents\My%20Data\Sessions\2011\281%20282%20285%2035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Steps </a:t>
            </a:r>
            <a:r>
              <a:rPr lang="en-US" baseline="0"/>
              <a:t>Comparison</a:t>
            </a:r>
            <a:endParaRPr lang="en-US"/>
          </a:p>
        </c:rich>
      </c:tx>
      <c:layout/>
    </c:title>
    <c:plotArea>
      <c:layout/>
      <c:lineChart>
        <c:grouping val="standard"/>
        <c:ser>
          <c:idx val="1"/>
          <c:order val="0"/>
          <c:tx>
            <c:v>Pasture Steps</c:v>
          </c:tx>
          <c:marker>
            <c:symbol val="none"/>
          </c:marker>
          <c:cat>
            <c:numRef>
              <c:f>'355'!$B$2:$B$15</c:f>
              <c:numCache>
                <c:formatCode>m/d;@</c:formatCode>
                <c:ptCount val="14"/>
                <c:pt idx="0">
                  <c:v>40851</c:v>
                </c:pt>
                <c:pt idx="1">
                  <c:v>40852</c:v>
                </c:pt>
                <c:pt idx="2">
                  <c:v>40853</c:v>
                </c:pt>
                <c:pt idx="3">
                  <c:v>40854</c:v>
                </c:pt>
                <c:pt idx="4">
                  <c:v>40855</c:v>
                </c:pt>
                <c:pt idx="5">
                  <c:v>40856</c:v>
                </c:pt>
                <c:pt idx="6">
                  <c:v>40857</c:v>
                </c:pt>
                <c:pt idx="7">
                  <c:v>40858</c:v>
                </c:pt>
                <c:pt idx="8">
                  <c:v>40859</c:v>
                </c:pt>
                <c:pt idx="9">
                  <c:v>40860</c:v>
                </c:pt>
                <c:pt idx="10">
                  <c:v>40861</c:v>
                </c:pt>
                <c:pt idx="11">
                  <c:v>40862</c:v>
                </c:pt>
                <c:pt idx="12">
                  <c:v>40863</c:v>
                </c:pt>
                <c:pt idx="13">
                  <c:v>40864</c:v>
                </c:pt>
              </c:numCache>
            </c:numRef>
          </c:cat>
          <c:val>
            <c:numRef>
              <c:f>'355'!$M$4:$M$17</c:f>
              <c:numCache>
                <c:formatCode>0</c:formatCode>
                <c:ptCount val="14"/>
                <c:pt idx="0">
                  <c:v>4834</c:v>
                </c:pt>
                <c:pt idx="1">
                  <c:v>6230.5</c:v>
                </c:pt>
                <c:pt idx="2">
                  <c:v>5086</c:v>
                </c:pt>
                <c:pt idx="3">
                  <c:v>5396.5</c:v>
                </c:pt>
                <c:pt idx="4">
                  <c:v>6231</c:v>
                </c:pt>
                <c:pt idx="5">
                  <c:v>5295.5</c:v>
                </c:pt>
                <c:pt idx="6">
                  <c:v>5427</c:v>
                </c:pt>
                <c:pt idx="7">
                  <c:v>6088.5</c:v>
                </c:pt>
                <c:pt idx="8">
                  <c:v>5706</c:v>
                </c:pt>
                <c:pt idx="9">
                  <c:v>7696</c:v>
                </c:pt>
                <c:pt idx="10">
                  <c:v>4745</c:v>
                </c:pt>
                <c:pt idx="11">
                  <c:v>5172</c:v>
                </c:pt>
                <c:pt idx="12">
                  <c:v>5974.5</c:v>
                </c:pt>
                <c:pt idx="13">
                  <c:v>4111</c:v>
                </c:pt>
              </c:numCache>
            </c:numRef>
          </c:val>
        </c:ser>
        <c:ser>
          <c:idx val="0"/>
          <c:order val="1"/>
          <c:tx>
            <c:v>Confine Steps</c:v>
          </c:tx>
          <c:marker>
            <c:symbol val="none"/>
          </c:marker>
          <c:cat>
            <c:numRef>
              <c:f>'355'!$B$2:$B$15</c:f>
              <c:numCache>
                <c:formatCode>m/d;@</c:formatCode>
                <c:ptCount val="14"/>
                <c:pt idx="0">
                  <c:v>40851</c:v>
                </c:pt>
                <c:pt idx="1">
                  <c:v>40852</c:v>
                </c:pt>
                <c:pt idx="2">
                  <c:v>40853</c:v>
                </c:pt>
                <c:pt idx="3">
                  <c:v>40854</c:v>
                </c:pt>
                <c:pt idx="4">
                  <c:v>40855</c:v>
                </c:pt>
                <c:pt idx="5">
                  <c:v>40856</c:v>
                </c:pt>
                <c:pt idx="6">
                  <c:v>40857</c:v>
                </c:pt>
                <c:pt idx="7">
                  <c:v>40858</c:v>
                </c:pt>
                <c:pt idx="8">
                  <c:v>40859</c:v>
                </c:pt>
                <c:pt idx="9">
                  <c:v>40860</c:v>
                </c:pt>
                <c:pt idx="10">
                  <c:v>40861</c:v>
                </c:pt>
                <c:pt idx="11">
                  <c:v>40862</c:v>
                </c:pt>
                <c:pt idx="12">
                  <c:v>40863</c:v>
                </c:pt>
                <c:pt idx="13">
                  <c:v>40864</c:v>
                </c:pt>
              </c:numCache>
            </c:numRef>
          </c:cat>
          <c:val>
            <c:numRef>
              <c:f>'355'!$I$2:$I$15</c:f>
              <c:numCache>
                <c:formatCode>0</c:formatCode>
                <c:ptCount val="14"/>
                <c:pt idx="0">
                  <c:v>2387.5</c:v>
                </c:pt>
                <c:pt idx="1">
                  <c:v>1792.5</c:v>
                </c:pt>
                <c:pt idx="2">
                  <c:v>2168</c:v>
                </c:pt>
                <c:pt idx="3">
                  <c:v>2300</c:v>
                </c:pt>
                <c:pt idx="4">
                  <c:v>1772.5</c:v>
                </c:pt>
                <c:pt idx="5">
                  <c:v>2073.5</c:v>
                </c:pt>
                <c:pt idx="6">
                  <c:v>2028</c:v>
                </c:pt>
                <c:pt idx="7">
                  <c:v>2001</c:v>
                </c:pt>
                <c:pt idx="8">
                  <c:v>1971.5</c:v>
                </c:pt>
                <c:pt idx="9">
                  <c:v>2018</c:v>
                </c:pt>
                <c:pt idx="10">
                  <c:v>2400</c:v>
                </c:pt>
                <c:pt idx="11">
                  <c:v>3890</c:v>
                </c:pt>
                <c:pt idx="12">
                  <c:v>1991.5</c:v>
                </c:pt>
                <c:pt idx="13">
                  <c:v>2299.5</c:v>
                </c:pt>
              </c:numCache>
            </c:numRef>
          </c:val>
        </c:ser>
        <c:marker val="1"/>
        <c:axId val="66013824"/>
        <c:axId val="147070336"/>
      </c:lineChart>
      <c:dateAx>
        <c:axId val="66013824"/>
        <c:scaling>
          <c:orientation val="minMax"/>
        </c:scaling>
        <c:axPos val="b"/>
        <c:numFmt formatCode="m/d;@" sourceLinked="0"/>
        <c:majorTickMark val="none"/>
        <c:tickLblPos val="nextTo"/>
        <c:crossAx val="147070336"/>
        <c:crosses val="autoZero"/>
        <c:auto val="1"/>
        <c:lblOffset val="100"/>
      </c:dateAx>
      <c:valAx>
        <c:axId val="1470703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Steps/Day</a:t>
                </a:r>
              </a:p>
            </c:rich>
          </c:tx>
          <c:layout/>
        </c:title>
        <c:numFmt formatCode="0" sourceLinked="1"/>
        <c:majorTickMark val="none"/>
        <c:tickLblPos val="nextTo"/>
        <c:crossAx val="6601382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baseline="0"/>
              <a:t>Pasture Steps vs. Temperature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[1]Sheet1!$B$1</c:f>
              <c:strCache>
                <c:ptCount val="1"/>
                <c:pt idx="0">
                  <c:v>Avg Step</c:v>
                </c:pt>
              </c:strCache>
            </c:strRef>
          </c:tx>
          <c:marker>
            <c:symbol val="none"/>
          </c:marker>
          <c:cat>
            <c:numRef>
              <c:f>[1]Sheet1!$A$2:$A$29</c:f>
              <c:numCache>
                <c:formatCode>General</c:formatCode>
                <c:ptCount val="28"/>
                <c:pt idx="0">
                  <c:v>40363</c:v>
                </c:pt>
                <c:pt idx="1">
                  <c:v>40364</c:v>
                </c:pt>
                <c:pt idx="2">
                  <c:v>40365</c:v>
                </c:pt>
                <c:pt idx="3">
                  <c:v>40366</c:v>
                </c:pt>
                <c:pt idx="4">
                  <c:v>40367</c:v>
                </c:pt>
                <c:pt idx="5">
                  <c:v>40368</c:v>
                </c:pt>
                <c:pt idx="6">
                  <c:v>40369</c:v>
                </c:pt>
                <c:pt idx="7">
                  <c:v>40370</c:v>
                </c:pt>
                <c:pt idx="8">
                  <c:v>40371</c:v>
                </c:pt>
                <c:pt idx="9">
                  <c:v>40372</c:v>
                </c:pt>
                <c:pt idx="10">
                  <c:v>40373</c:v>
                </c:pt>
                <c:pt idx="11">
                  <c:v>40374</c:v>
                </c:pt>
                <c:pt idx="12">
                  <c:v>40375</c:v>
                </c:pt>
                <c:pt idx="13">
                  <c:v>40376</c:v>
                </c:pt>
                <c:pt idx="14">
                  <c:v>40377</c:v>
                </c:pt>
                <c:pt idx="15">
                  <c:v>40378</c:v>
                </c:pt>
                <c:pt idx="16">
                  <c:v>40379</c:v>
                </c:pt>
                <c:pt idx="17">
                  <c:v>40380</c:v>
                </c:pt>
                <c:pt idx="18">
                  <c:v>40381</c:v>
                </c:pt>
                <c:pt idx="19">
                  <c:v>40382</c:v>
                </c:pt>
                <c:pt idx="20">
                  <c:v>40383</c:v>
                </c:pt>
                <c:pt idx="21">
                  <c:v>40384</c:v>
                </c:pt>
                <c:pt idx="22">
                  <c:v>40385</c:v>
                </c:pt>
                <c:pt idx="23">
                  <c:v>40386</c:v>
                </c:pt>
                <c:pt idx="24">
                  <c:v>40387</c:v>
                </c:pt>
                <c:pt idx="25">
                  <c:v>40388</c:v>
                </c:pt>
                <c:pt idx="26">
                  <c:v>40389</c:v>
                </c:pt>
                <c:pt idx="27">
                  <c:v>40390</c:v>
                </c:pt>
              </c:numCache>
            </c:numRef>
          </c:cat>
          <c:val>
            <c:numRef>
              <c:f>[1]Sheet1!$B$2:$B$29</c:f>
              <c:numCache>
                <c:formatCode>General</c:formatCode>
                <c:ptCount val="28"/>
                <c:pt idx="0">
                  <c:v>7202</c:v>
                </c:pt>
                <c:pt idx="1">
                  <c:v>8948</c:v>
                </c:pt>
                <c:pt idx="2">
                  <c:v>7632</c:v>
                </c:pt>
                <c:pt idx="3">
                  <c:v>7382</c:v>
                </c:pt>
                <c:pt idx="4">
                  <c:v>5098</c:v>
                </c:pt>
                <c:pt idx="5">
                  <c:v>3958</c:v>
                </c:pt>
                <c:pt idx="6">
                  <c:v>7030</c:v>
                </c:pt>
                <c:pt idx="7">
                  <c:v>7484</c:v>
                </c:pt>
                <c:pt idx="8">
                  <c:v>5922</c:v>
                </c:pt>
                <c:pt idx="9">
                  <c:v>6149</c:v>
                </c:pt>
                <c:pt idx="10">
                  <c:v>4927</c:v>
                </c:pt>
                <c:pt idx="11">
                  <c:v>6059</c:v>
                </c:pt>
                <c:pt idx="12">
                  <c:v>5290</c:v>
                </c:pt>
                <c:pt idx="13">
                  <c:v>6207</c:v>
                </c:pt>
                <c:pt idx="14">
                  <c:v>4966</c:v>
                </c:pt>
                <c:pt idx="15">
                  <c:v>7355</c:v>
                </c:pt>
                <c:pt idx="16">
                  <c:v>7199</c:v>
                </c:pt>
                <c:pt idx="17">
                  <c:v>6496</c:v>
                </c:pt>
                <c:pt idx="18">
                  <c:v>6338</c:v>
                </c:pt>
                <c:pt idx="19">
                  <c:v>6065</c:v>
                </c:pt>
                <c:pt idx="20">
                  <c:v>6503</c:v>
                </c:pt>
                <c:pt idx="21">
                  <c:v>4975</c:v>
                </c:pt>
                <c:pt idx="22">
                  <c:v>4492</c:v>
                </c:pt>
                <c:pt idx="23">
                  <c:v>6624</c:v>
                </c:pt>
                <c:pt idx="24">
                  <c:v>6046</c:v>
                </c:pt>
                <c:pt idx="25">
                  <c:v>3597</c:v>
                </c:pt>
                <c:pt idx="26">
                  <c:v>4727</c:v>
                </c:pt>
                <c:pt idx="27">
                  <c:v>5608</c:v>
                </c:pt>
              </c:numCache>
            </c:numRef>
          </c:val>
        </c:ser>
        <c:marker val="1"/>
        <c:axId val="71430912"/>
        <c:axId val="71432832"/>
      </c:lineChart>
      <c:lineChart>
        <c:grouping val="standard"/>
        <c:ser>
          <c:idx val="1"/>
          <c:order val="1"/>
          <c:tx>
            <c:strRef>
              <c:f>[1]Sheet1!$C$1</c:f>
              <c:strCache>
                <c:ptCount val="1"/>
                <c:pt idx="0">
                  <c:v>Avg Temp</c:v>
                </c:pt>
              </c:strCache>
            </c:strRef>
          </c:tx>
          <c:marker>
            <c:symbol val="none"/>
          </c:marker>
          <c:cat>
            <c:numRef>
              <c:f>[1]Sheet1!$A$2:$A$29</c:f>
              <c:numCache>
                <c:formatCode>General</c:formatCode>
                <c:ptCount val="28"/>
                <c:pt idx="0">
                  <c:v>40363</c:v>
                </c:pt>
                <c:pt idx="1">
                  <c:v>40364</c:v>
                </c:pt>
                <c:pt idx="2">
                  <c:v>40365</c:v>
                </c:pt>
                <c:pt idx="3">
                  <c:v>40366</c:v>
                </c:pt>
                <c:pt idx="4">
                  <c:v>40367</c:v>
                </c:pt>
                <c:pt idx="5">
                  <c:v>40368</c:v>
                </c:pt>
                <c:pt idx="6">
                  <c:v>40369</c:v>
                </c:pt>
                <c:pt idx="7">
                  <c:v>40370</c:v>
                </c:pt>
                <c:pt idx="8">
                  <c:v>40371</c:v>
                </c:pt>
                <c:pt idx="9">
                  <c:v>40372</c:v>
                </c:pt>
                <c:pt idx="10">
                  <c:v>40373</c:v>
                </c:pt>
                <c:pt idx="11">
                  <c:v>40374</c:v>
                </c:pt>
                <c:pt idx="12">
                  <c:v>40375</c:v>
                </c:pt>
                <c:pt idx="13">
                  <c:v>40376</c:v>
                </c:pt>
                <c:pt idx="14">
                  <c:v>40377</c:v>
                </c:pt>
                <c:pt idx="15">
                  <c:v>40378</c:v>
                </c:pt>
                <c:pt idx="16">
                  <c:v>40379</c:v>
                </c:pt>
                <c:pt idx="17">
                  <c:v>40380</c:v>
                </c:pt>
                <c:pt idx="18">
                  <c:v>40381</c:v>
                </c:pt>
                <c:pt idx="19">
                  <c:v>40382</c:v>
                </c:pt>
                <c:pt idx="20">
                  <c:v>40383</c:v>
                </c:pt>
                <c:pt idx="21">
                  <c:v>40384</c:v>
                </c:pt>
                <c:pt idx="22">
                  <c:v>40385</c:v>
                </c:pt>
                <c:pt idx="23">
                  <c:v>40386</c:v>
                </c:pt>
                <c:pt idx="24">
                  <c:v>40387</c:v>
                </c:pt>
                <c:pt idx="25">
                  <c:v>40388</c:v>
                </c:pt>
                <c:pt idx="26">
                  <c:v>40389</c:v>
                </c:pt>
                <c:pt idx="27">
                  <c:v>40390</c:v>
                </c:pt>
              </c:numCache>
            </c:numRef>
          </c:cat>
          <c:val>
            <c:numRef>
              <c:f>[1]Sheet1!$C$2:$C$29</c:f>
              <c:numCache>
                <c:formatCode>General</c:formatCode>
                <c:ptCount val="28"/>
                <c:pt idx="0">
                  <c:v>72</c:v>
                </c:pt>
                <c:pt idx="1">
                  <c:v>74</c:v>
                </c:pt>
                <c:pt idx="2">
                  <c:v>80</c:v>
                </c:pt>
                <c:pt idx="3">
                  <c:v>79</c:v>
                </c:pt>
                <c:pt idx="4">
                  <c:v>78</c:v>
                </c:pt>
                <c:pt idx="5">
                  <c:v>82</c:v>
                </c:pt>
                <c:pt idx="6">
                  <c:v>78</c:v>
                </c:pt>
                <c:pt idx="7">
                  <c:v>68</c:v>
                </c:pt>
                <c:pt idx="8">
                  <c:v>71</c:v>
                </c:pt>
                <c:pt idx="9">
                  <c:v>76</c:v>
                </c:pt>
                <c:pt idx="10">
                  <c:v>74</c:v>
                </c:pt>
                <c:pt idx="11">
                  <c:v>70</c:v>
                </c:pt>
                <c:pt idx="12">
                  <c:v>75</c:v>
                </c:pt>
                <c:pt idx="13">
                  <c:v>73</c:v>
                </c:pt>
                <c:pt idx="14">
                  <c:v>79</c:v>
                </c:pt>
                <c:pt idx="15">
                  <c:v>75</c:v>
                </c:pt>
                <c:pt idx="16">
                  <c:v>73</c:v>
                </c:pt>
                <c:pt idx="17">
                  <c:v>72</c:v>
                </c:pt>
                <c:pt idx="18">
                  <c:v>69</c:v>
                </c:pt>
                <c:pt idx="19">
                  <c:v>72</c:v>
                </c:pt>
                <c:pt idx="20">
                  <c:v>73</c:v>
                </c:pt>
                <c:pt idx="21">
                  <c:v>79</c:v>
                </c:pt>
                <c:pt idx="22">
                  <c:v>65</c:v>
                </c:pt>
                <c:pt idx="23">
                  <c:v>67</c:v>
                </c:pt>
                <c:pt idx="24">
                  <c:v>71</c:v>
                </c:pt>
                <c:pt idx="25">
                  <c:v>77</c:v>
                </c:pt>
                <c:pt idx="26">
                  <c:v>64</c:v>
                </c:pt>
                <c:pt idx="27">
                  <c:v>61</c:v>
                </c:pt>
              </c:numCache>
            </c:numRef>
          </c:val>
        </c:ser>
        <c:marker val="1"/>
        <c:axId val="72735744"/>
        <c:axId val="72770688"/>
      </c:lineChart>
      <c:catAx>
        <c:axId val="71430912"/>
        <c:scaling>
          <c:orientation val="minMax"/>
        </c:scaling>
        <c:axPos val="b"/>
        <c:numFmt formatCode="m/d;@" sourceLinked="0"/>
        <c:majorTickMark val="none"/>
        <c:tickLblPos val="nextTo"/>
        <c:crossAx val="71432832"/>
        <c:crosses val="autoZero"/>
        <c:auto val="1"/>
        <c:lblAlgn val="ctr"/>
        <c:lblOffset val="100"/>
        <c:tickLblSkip val="4"/>
        <c:tickMarkSkip val="1"/>
      </c:catAx>
      <c:valAx>
        <c:axId val="714328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Steps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1430912"/>
        <c:crosses val="autoZero"/>
        <c:crossBetween val="between"/>
      </c:valAx>
      <c:catAx>
        <c:axId val="72735744"/>
        <c:scaling>
          <c:orientation val="minMax"/>
        </c:scaling>
        <c:delete val="1"/>
        <c:axPos val="b"/>
        <c:numFmt formatCode="General" sourceLinked="1"/>
        <c:tickLblPos val="none"/>
        <c:crossAx val="72770688"/>
        <c:crosses val="autoZero"/>
        <c:auto val="1"/>
        <c:lblAlgn val="ctr"/>
        <c:lblOffset val="100"/>
      </c:catAx>
      <c:valAx>
        <c:axId val="72770688"/>
        <c:scaling>
          <c:orientation val="minMax"/>
          <c:max val="100"/>
          <c:min val="50"/>
        </c:scaling>
        <c:axPos val="r"/>
        <c:numFmt formatCode="General" sourceLinked="1"/>
        <c:tickLblPos val="nextTo"/>
        <c:crossAx val="72735744"/>
        <c:crosses val="max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Hourly Comparison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[1]Hourly!$L$1</c:f>
              <c:strCache>
                <c:ptCount val="1"/>
                <c:pt idx="0">
                  <c:v>281past</c:v>
                </c:pt>
              </c:strCache>
            </c:strRef>
          </c:tx>
          <c:marker>
            <c:symbol val="none"/>
          </c:marker>
          <c:cat>
            <c:numRef>
              <c:f>[1]Hourly!$N$2:$N$50</c:f>
              <c:numCache>
                <c:formatCode>General</c:formatCode>
                <c:ptCount val="49"/>
                <c:pt idx="0">
                  <c:v>9.375</c:v>
                </c:pt>
                <c:pt idx="1">
                  <c:v>0.41666666666666669</c:v>
                </c:pt>
                <c:pt idx="2">
                  <c:v>7.4583333333333304</c:v>
                </c:pt>
                <c:pt idx="3">
                  <c:v>6.5</c:v>
                </c:pt>
                <c:pt idx="4">
                  <c:v>5.5416666666666599</c:v>
                </c:pt>
                <c:pt idx="5">
                  <c:v>4.5833333333333304</c:v>
                </c:pt>
                <c:pt idx="6">
                  <c:v>3.625</c:v>
                </c:pt>
                <c:pt idx="7">
                  <c:v>2.6666666666666599</c:v>
                </c:pt>
                <c:pt idx="8">
                  <c:v>1.7083333333333299</c:v>
                </c:pt>
                <c:pt idx="9">
                  <c:v>0.74999999999998901</c:v>
                </c:pt>
                <c:pt idx="10">
                  <c:v>0.79166666666666097</c:v>
                </c:pt>
                <c:pt idx="11">
                  <c:v>0.83333333333329995</c:v>
                </c:pt>
                <c:pt idx="12">
                  <c:v>0.875</c:v>
                </c:pt>
                <c:pt idx="13">
                  <c:v>0.91666666666670005</c:v>
                </c:pt>
                <c:pt idx="14">
                  <c:v>0.95833333333329995</c:v>
                </c:pt>
                <c:pt idx="15">
                  <c:v>0</c:v>
                </c:pt>
                <c:pt idx="16">
                  <c:v>4.1666666666699798E-2</c:v>
                </c:pt>
                <c:pt idx="17">
                  <c:v>8.3333333333300202E-2</c:v>
                </c:pt>
                <c:pt idx="18">
                  <c:v>0.125</c:v>
                </c:pt>
                <c:pt idx="19">
                  <c:v>0.16666666666669999</c:v>
                </c:pt>
                <c:pt idx="20">
                  <c:v>0.20833333333330001</c:v>
                </c:pt>
                <c:pt idx="21">
                  <c:v>0.25</c:v>
                </c:pt>
                <c:pt idx="22">
                  <c:v>0.29166666666669999</c:v>
                </c:pt>
                <c:pt idx="23">
                  <c:v>0.33333333333330001</c:v>
                </c:pt>
                <c:pt idx="24">
                  <c:v>0.375</c:v>
                </c:pt>
                <c:pt idx="25">
                  <c:v>0.41666666666669999</c:v>
                </c:pt>
                <c:pt idx="26">
                  <c:v>0.45833333333330001</c:v>
                </c:pt>
                <c:pt idx="27">
                  <c:v>0.5</c:v>
                </c:pt>
                <c:pt idx="28">
                  <c:v>0.54166666666670005</c:v>
                </c:pt>
                <c:pt idx="29">
                  <c:v>0.58333333333329995</c:v>
                </c:pt>
                <c:pt idx="30">
                  <c:v>0.625</c:v>
                </c:pt>
                <c:pt idx="31">
                  <c:v>0.66666666666670005</c:v>
                </c:pt>
                <c:pt idx="32">
                  <c:v>0.70833333333329995</c:v>
                </c:pt>
                <c:pt idx="33">
                  <c:v>0.75</c:v>
                </c:pt>
                <c:pt idx="34">
                  <c:v>0.79166666666660002</c:v>
                </c:pt>
                <c:pt idx="35">
                  <c:v>0.83333333333329995</c:v>
                </c:pt>
                <c:pt idx="36">
                  <c:v>0.875</c:v>
                </c:pt>
                <c:pt idx="37">
                  <c:v>0.91666666666660002</c:v>
                </c:pt>
                <c:pt idx="38">
                  <c:v>0.95833333333329995</c:v>
                </c:pt>
                <c:pt idx="39">
                  <c:v>0</c:v>
                </c:pt>
                <c:pt idx="40">
                  <c:v>4.1666666666600301E-2</c:v>
                </c:pt>
                <c:pt idx="41">
                  <c:v>8.3333333333300202E-2</c:v>
                </c:pt>
                <c:pt idx="42">
                  <c:v>0.125</c:v>
                </c:pt>
                <c:pt idx="43">
                  <c:v>0.16666666666659999</c:v>
                </c:pt>
                <c:pt idx="44">
                  <c:v>0.20833333333330001</c:v>
                </c:pt>
                <c:pt idx="45">
                  <c:v>0.25</c:v>
                </c:pt>
                <c:pt idx="46">
                  <c:v>0.29166666666660002</c:v>
                </c:pt>
                <c:pt idx="47">
                  <c:v>0.33333333333330001</c:v>
                </c:pt>
                <c:pt idx="48">
                  <c:v>0.375</c:v>
                </c:pt>
              </c:numCache>
            </c:numRef>
          </c:cat>
          <c:val>
            <c:numRef>
              <c:f>[1]Hourly!$L$2:$L$50</c:f>
              <c:numCache>
                <c:formatCode>General</c:formatCode>
                <c:ptCount val="49"/>
                <c:pt idx="0">
                  <c:v>295</c:v>
                </c:pt>
                <c:pt idx="1">
                  <c:v>2</c:v>
                </c:pt>
                <c:pt idx="2">
                  <c:v>320</c:v>
                </c:pt>
                <c:pt idx="3">
                  <c:v>556</c:v>
                </c:pt>
                <c:pt idx="4">
                  <c:v>386</c:v>
                </c:pt>
                <c:pt idx="5">
                  <c:v>550</c:v>
                </c:pt>
                <c:pt idx="6">
                  <c:v>827</c:v>
                </c:pt>
                <c:pt idx="7">
                  <c:v>430</c:v>
                </c:pt>
                <c:pt idx="8">
                  <c:v>222</c:v>
                </c:pt>
                <c:pt idx="9">
                  <c:v>361</c:v>
                </c:pt>
                <c:pt idx="10">
                  <c:v>3</c:v>
                </c:pt>
                <c:pt idx="11">
                  <c:v>0</c:v>
                </c:pt>
                <c:pt idx="12">
                  <c:v>0</c:v>
                </c:pt>
                <c:pt idx="13">
                  <c:v>172</c:v>
                </c:pt>
                <c:pt idx="14">
                  <c:v>329</c:v>
                </c:pt>
                <c:pt idx="15">
                  <c:v>216</c:v>
                </c:pt>
                <c:pt idx="16">
                  <c:v>0</c:v>
                </c:pt>
                <c:pt idx="17">
                  <c:v>10</c:v>
                </c:pt>
                <c:pt idx="18">
                  <c:v>7</c:v>
                </c:pt>
                <c:pt idx="19">
                  <c:v>0</c:v>
                </c:pt>
                <c:pt idx="20">
                  <c:v>123</c:v>
                </c:pt>
                <c:pt idx="21">
                  <c:v>62</c:v>
                </c:pt>
                <c:pt idx="22">
                  <c:v>123</c:v>
                </c:pt>
                <c:pt idx="23">
                  <c:v>379</c:v>
                </c:pt>
                <c:pt idx="24">
                  <c:v>113</c:v>
                </c:pt>
                <c:pt idx="25">
                  <c:v>0</c:v>
                </c:pt>
                <c:pt idx="26">
                  <c:v>269</c:v>
                </c:pt>
                <c:pt idx="27">
                  <c:v>334</c:v>
                </c:pt>
                <c:pt idx="28">
                  <c:v>0</c:v>
                </c:pt>
                <c:pt idx="29">
                  <c:v>501</c:v>
                </c:pt>
                <c:pt idx="30">
                  <c:v>540</c:v>
                </c:pt>
                <c:pt idx="31">
                  <c:v>79</c:v>
                </c:pt>
                <c:pt idx="32">
                  <c:v>569</c:v>
                </c:pt>
                <c:pt idx="33">
                  <c:v>398</c:v>
                </c:pt>
                <c:pt idx="34">
                  <c:v>130</c:v>
                </c:pt>
                <c:pt idx="35">
                  <c:v>9</c:v>
                </c:pt>
                <c:pt idx="36">
                  <c:v>77</c:v>
                </c:pt>
                <c:pt idx="37">
                  <c:v>201</c:v>
                </c:pt>
                <c:pt idx="38">
                  <c:v>244</c:v>
                </c:pt>
                <c:pt idx="39">
                  <c:v>131</c:v>
                </c:pt>
                <c:pt idx="40">
                  <c:v>0</c:v>
                </c:pt>
                <c:pt idx="41">
                  <c:v>449</c:v>
                </c:pt>
                <c:pt idx="42">
                  <c:v>137</c:v>
                </c:pt>
                <c:pt idx="43">
                  <c:v>0</c:v>
                </c:pt>
                <c:pt idx="44">
                  <c:v>4</c:v>
                </c:pt>
                <c:pt idx="45">
                  <c:v>0</c:v>
                </c:pt>
                <c:pt idx="46">
                  <c:v>288</c:v>
                </c:pt>
                <c:pt idx="47">
                  <c:v>398</c:v>
                </c:pt>
                <c:pt idx="48">
                  <c:v>8</c:v>
                </c:pt>
              </c:numCache>
            </c:numRef>
          </c:val>
        </c:ser>
        <c:ser>
          <c:idx val="1"/>
          <c:order val="1"/>
          <c:tx>
            <c:strRef>
              <c:f>[1]Hourly!$M$1</c:f>
              <c:strCache>
                <c:ptCount val="1"/>
                <c:pt idx="0">
                  <c:v>355 con</c:v>
                </c:pt>
              </c:strCache>
            </c:strRef>
          </c:tx>
          <c:marker>
            <c:symbol val="none"/>
          </c:marker>
          <c:cat>
            <c:numRef>
              <c:f>[1]Hourly!$N$2:$N$50</c:f>
              <c:numCache>
                <c:formatCode>General</c:formatCode>
                <c:ptCount val="49"/>
                <c:pt idx="0">
                  <c:v>9.375</c:v>
                </c:pt>
                <c:pt idx="1">
                  <c:v>0.41666666666666669</c:v>
                </c:pt>
                <c:pt idx="2">
                  <c:v>7.4583333333333304</c:v>
                </c:pt>
                <c:pt idx="3">
                  <c:v>6.5</c:v>
                </c:pt>
                <c:pt idx="4">
                  <c:v>5.5416666666666599</c:v>
                </c:pt>
                <c:pt idx="5">
                  <c:v>4.5833333333333304</c:v>
                </c:pt>
                <c:pt idx="6">
                  <c:v>3.625</c:v>
                </c:pt>
                <c:pt idx="7">
                  <c:v>2.6666666666666599</c:v>
                </c:pt>
                <c:pt idx="8">
                  <c:v>1.7083333333333299</c:v>
                </c:pt>
                <c:pt idx="9">
                  <c:v>0.74999999999998901</c:v>
                </c:pt>
                <c:pt idx="10">
                  <c:v>0.79166666666666097</c:v>
                </c:pt>
                <c:pt idx="11">
                  <c:v>0.83333333333329995</c:v>
                </c:pt>
                <c:pt idx="12">
                  <c:v>0.875</c:v>
                </c:pt>
                <c:pt idx="13">
                  <c:v>0.91666666666670005</c:v>
                </c:pt>
                <c:pt idx="14">
                  <c:v>0.95833333333329995</c:v>
                </c:pt>
                <c:pt idx="15">
                  <c:v>0</c:v>
                </c:pt>
                <c:pt idx="16">
                  <c:v>4.1666666666699798E-2</c:v>
                </c:pt>
                <c:pt idx="17">
                  <c:v>8.3333333333300202E-2</c:v>
                </c:pt>
                <c:pt idx="18">
                  <c:v>0.125</c:v>
                </c:pt>
                <c:pt idx="19">
                  <c:v>0.16666666666669999</c:v>
                </c:pt>
                <c:pt idx="20">
                  <c:v>0.20833333333330001</c:v>
                </c:pt>
                <c:pt idx="21">
                  <c:v>0.25</c:v>
                </c:pt>
                <c:pt idx="22">
                  <c:v>0.29166666666669999</c:v>
                </c:pt>
                <c:pt idx="23">
                  <c:v>0.33333333333330001</c:v>
                </c:pt>
                <c:pt idx="24">
                  <c:v>0.375</c:v>
                </c:pt>
                <c:pt idx="25">
                  <c:v>0.41666666666669999</c:v>
                </c:pt>
                <c:pt idx="26">
                  <c:v>0.45833333333330001</c:v>
                </c:pt>
                <c:pt idx="27">
                  <c:v>0.5</c:v>
                </c:pt>
                <c:pt idx="28">
                  <c:v>0.54166666666670005</c:v>
                </c:pt>
                <c:pt idx="29">
                  <c:v>0.58333333333329995</c:v>
                </c:pt>
                <c:pt idx="30">
                  <c:v>0.625</c:v>
                </c:pt>
                <c:pt idx="31">
                  <c:v>0.66666666666670005</c:v>
                </c:pt>
                <c:pt idx="32">
                  <c:v>0.70833333333329995</c:v>
                </c:pt>
                <c:pt idx="33">
                  <c:v>0.75</c:v>
                </c:pt>
                <c:pt idx="34">
                  <c:v>0.79166666666660002</c:v>
                </c:pt>
                <c:pt idx="35">
                  <c:v>0.83333333333329995</c:v>
                </c:pt>
                <c:pt idx="36">
                  <c:v>0.875</c:v>
                </c:pt>
                <c:pt idx="37">
                  <c:v>0.91666666666660002</c:v>
                </c:pt>
                <c:pt idx="38">
                  <c:v>0.95833333333329995</c:v>
                </c:pt>
                <c:pt idx="39">
                  <c:v>0</c:v>
                </c:pt>
                <c:pt idx="40">
                  <c:v>4.1666666666600301E-2</c:v>
                </c:pt>
                <c:pt idx="41">
                  <c:v>8.3333333333300202E-2</c:v>
                </c:pt>
                <c:pt idx="42">
                  <c:v>0.125</c:v>
                </c:pt>
                <c:pt idx="43">
                  <c:v>0.16666666666659999</c:v>
                </c:pt>
                <c:pt idx="44">
                  <c:v>0.20833333333330001</c:v>
                </c:pt>
                <c:pt idx="45">
                  <c:v>0.25</c:v>
                </c:pt>
                <c:pt idx="46">
                  <c:v>0.29166666666660002</c:v>
                </c:pt>
                <c:pt idx="47">
                  <c:v>0.33333333333330001</c:v>
                </c:pt>
                <c:pt idx="48">
                  <c:v>0.375</c:v>
                </c:pt>
              </c:numCache>
            </c:numRef>
          </c:cat>
          <c:val>
            <c:numRef>
              <c:f>[1]Hourly!$M$2:$M$50</c:f>
              <c:numCache>
                <c:formatCode>General</c:formatCode>
                <c:ptCount val="49"/>
                <c:pt idx="0">
                  <c:v>184</c:v>
                </c:pt>
                <c:pt idx="1">
                  <c:v>20</c:v>
                </c:pt>
                <c:pt idx="2">
                  <c:v>94</c:v>
                </c:pt>
                <c:pt idx="3">
                  <c:v>282</c:v>
                </c:pt>
                <c:pt idx="4">
                  <c:v>167</c:v>
                </c:pt>
                <c:pt idx="5">
                  <c:v>222</c:v>
                </c:pt>
                <c:pt idx="6">
                  <c:v>218</c:v>
                </c:pt>
                <c:pt idx="7">
                  <c:v>187</c:v>
                </c:pt>
                <c:pt idx="8">
                  <c:v>40</c:v>
                </c:pt>
                <c:pt idx="9">
                  <c:v>200</c:v>
                </c:pt>
                <c:pt idx="10">
                  <c:v>58</c:v>
                </c:pt>
                <c:pt idx="11">
                  <c:v>0</c:v>
                </c:pt>
                <c:pt idx="12">
                  <c:v>231</c:v>
                </c:pt>
                <c:pt idx="13">
                  <c:v>229</c:v>
                </c:pt>
                <c:pt idx="14">
                  <c:v>0</c:v>
                </c:pt>
                <c:pt idx="15">
                  <c:v>2</c:v>
                </c:pt>
                <c:pt idx="16">
                  <c:v>138</c:v>
                </c:pt>
                <c:pt idx="17">
                  <c:v>92</c:v>
                </c:pt>
                <c:pt idx="18">
                  <c:v>0</c:v>
                </c:pt>
                <c:pt idx="19">
                  <c:v>7</c:v>
                </c:pt>
                <c:pt idx="20">
                  <c:v>0</c:v>
                </c:pt>
                <c:pt idx="21">
                  <c:v>0</c:v>
                </c:pt>
                <c:pt idx="22">
                  <c:v>5</c:v>
                </c:pt>
                <c:pt idx="23">
                  <c:v>142</c:v>
                </c:pt>
                <c:pt idx="24">
                  <c:v>84</c:v>
                </c:pt>
                <c:pt idx="25">
                  <c:v>2</c:v>
                </c:pt>
                <c:pt idx="26">
                  <c:v>137</c:v>
                </c:pt>
                <c:pt idx="27">
                  <c:v>120</c:v>
                </c:pt>
                <c:pt idx="28">
                  <c:v>131</c:v>
                </c:pt>
                <c:pt idx="29">
                  <c:v>304</c:v>
                </c:pt>
                <c:pt idx="30">
                  <c:v>116</c:v>
                </c:pt>
                <c:pt idx="31">
                  <c:v>0</c:v>
                </c:pt>
                <c:pt idx="32">
                  <c:v>104</c:v>
                </c:pt>
                <c:pt idx="33">
                  <c:v>243</c:v>
                </c:pt>
                <c:pt idx="34">
                  <c:v>162</c:v>
                </c:pt>
                <c:pt idx="35">
                  <c:v>76</c:v>
                </c:pt>
                <c:pt idx="36">
                  <c:v>0</c:v>
                </c:pt>
                <c:pt idx="37">
                  <c:v>79</c:v>
                </c:pt>
                <c:pt idx="38">
                  <c:v>133</c:v>
                </c:pt>
                <c:pt idx="39">
                  <c:v>13</c:v>
                </c:pt>
                <c:pt idx="40">
                  <c:v>0</c:v>
                </c:pt>
                <c:pt idx="41">
                  <c:v>5</c:v>
                </c:pt>
                <c:pt idx="42">
                  <c:v>0</c:v>
                </c:pt>
                <c:pt idx="43">
                  <c:v>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58</c:v>
                </c:pt>
                <c:pt idx="48">
                  <c:v>141</c:v>
                </c:pt>
              </c:numCache>
            </c:numRef>
          </c:val>
        </c:ser>
        <c:marker val="1"/>
        <c:axId val="61899520"/>
        <c:axId val="61901056"/>
      </c:lineChart>
      <c:catAx>
        <c:axId val="61899520"/>
        <c:scaling>
          <c:orientation val="minMax"/>
        </c:scaling>
        <c:axPos val="b"/>
        <c:numFmt formatCode="h:mm;@" sourceLinked="0"/>
        <c:maj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1901056"/>
        <c:crosses val="autoZero"/>
        <c:auto val="1"/>
        <c:lblAlgn val="ctr"/>
        <c:lblOffset val="100"/>
      </c:catAx>
      <c:valAx>
        <c:axId val="619010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Steps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18995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BC9A-5ACF-4B87-9B77-4F6A069BE10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64CCB-7AF4-43FA-91D7-54A7EEA15F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000" u="sng" dirty="0"/>
              <a:t>Slide #3 </a:t>
            </a:r>
            <a:r>
              <a:rPr lang="en-US" sz="2000" dirty="0"/>
              <a:t>  </a:t>
            </a:r>
            <a:r>
              <a:rPr lang="en-US" dirty="0"/>
              <a:t/>
            </a:r>
            <a:br>
              <a:rPr lang="en-US" dirty="0"/>
            </a:br>
            <a:r>
              <a:rPr lang="en-US" sz="3100" dirty="0"/>
              <a:t>Animals on pasture had 3X the steps as the animals in confinement.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143000" y="1524000"/>
          <a:ext cx="6705600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Slide #4</a:t>
            </a:r>
            <a:br>
              <a:rPr lang="en-US" sz="2400" dirty="0" smtClean="0"/>
            </a:br>
            <a:r>
              <a:rPr lang="en-US" sz="2400" dirty="0" smtClean="0"/>
              <a:t>As Outdoor Temperature goes up Pasture Steps </a:t>
            </a:r>
            <a:r>
              <a:rPr lang="en-US" sz="2400" smtClean="0"/>
              <a:t>goes down</a:t>
            </a:r>
            <a:endParaRPr lang="en-US" sz="24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914400" y="1676400"/>
          <a:ext cx="7162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Steps/Hour Over 2 Days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990600" y="1752600"/>
          <a:ext cx="7315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22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#3    Animals on pasture had 3X the steps as the animals in confinement. </vt:lpstr>
      <vt:lpstr>Slide #4 As Outdoor Temperature goes up Pasture Steps goes down</vt:lpstr>
      <vt:lpstr>Steps/Hour Over 2 Days</vt:lpstr>
    </vt:vector>
  </TitlesOfParts>
  <Company>Cornell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#3    Animals on pasture had 3X the steps as the animals in confinement. </dc:title>
  <dc:creator>A Fay Benson</dc:creator>
  <cp:lastModifiedBy>A Fay Benson</cp:lastModifiedBy>
  <cp:revision>1</cp:revision>
  <dcterms:created xsi:type="dcterms:W3CDTF">2012-12-17T17:12:35Z</dcterms:created>
  <dcterms:modified xsi:type="dcterms:W3CDTF">2012-12-18T19:51:56Z</dcterms:modified>
</cp:coreProperties>
</file>