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fb3\Documents\My%20Data\Sessions\2011\281%20282%20285%2035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lineChart>
        <c:grouping val="standard"/>
        <c:ser>
          <c:idx val="0"/>
          <c:order val="0"/>
          <c:tx>
            <c:strRef>
              <c:f>'283'!$E$1</c:f>
              <c:strCache>
                <c:ptCount val="1"/>
                <c:pt idx="0">
                  <c:v>Steps C1</c:v>
                </c:pt>
              </c:strCache>
            </c:strRef>
          </c:tx>
          <c:marker>
            <c:symbol val="none"/>
          </c:marker>
          <c:cat>
            <c:numRef>
              <c:f>'283'!$I$2:$I$34</c:f>
              <c:numCache>
                <c:formatCode>m/d;@</c:formatCode>
                <c:ptCount val="33"/>
                <c:pt idx="0">
                  <c:v>40832</c:v>
                </c:pt>
                <c:pt idx="1">
                  <c:v>40833</c:v>
                </c:pt>
                <c:pt idx="2">
                  <c:v>40834</c:v>
                </c:pt>
                <c:pt idx="3">
                  <c:v>40835</c:v>
                </c:pt>
                <c:pt idx="4">
                  <c:v>40836</c:v>
                </c:pt>
                <c:pt idx="5">
                  <c:v>40837</c:v>
                </c:pt>
                <c:pt idx="6">
                  <c:v>40838</c:v>
                </c:pt>
                <c:pt idx="7">
                  <c:v>40839</c:v>
                </c:pt>
                <c:pt idx="8">
                  <c:v>40840</c:v>
                </c:pt>
                <c:pt idx="9">
                  <c:v>40841</c:v>
                </c:pt>
                <c:pt idx="10">
                  <c:v>40842</c:v>
                </c:pt>
                <c:pt idx="11">
                  <c:v>40843</c:v>
                </c:pt>
                <c:pt idx="12">
                  <c:v>40844</c:v>
                </c:pt>
                <c:pt idx="13">
                  <c:v>40845</c:v>
                </c:pt>
                <c:pt idx="14">
                  <c:v>40846</c:v>
                </c:pt>
                <c:pt idx="15">
                  <c:v>40847</c:v>
                </c:pt>
                <c:pt idx="16">
                  <c:v>40848</c:v>
                </c:pt>
                <c:pt idx="17">
                  <c:v>40849</c:v>
                </c:pt>
                <c:pt idx="18">
                  <c:v>40850</c:v>
                </c:pt>
                <c:pt idx="19">
                  <c:v>40851</c:v>
                </c:pt>
                <c:pt idx="20">
                  <c:v>40852</c:v>
                </c:pt>
                <c:pt idx="21">
                  <c:v>40853</c:v>
                </c:pt>
                <c:pt idx="22">
                  <c:v>40854</c:v>
                </c:pt>
                <c:pt idx="23">
                  <c:v>40855</c:v>
                </c:pt>
                <c:pt idx="24">
                  <c:v>40856</c:v>
                </c:pt>
                <c:pt idx="25">
                  <c:v>40857</c:v>
                </c:pt>
                <c:pt idx="26">
                  <c:v>40858</c:v>
                </c:pt>
                <c:pt idx="27">
                  <c:v>40859</c:v>
                </c:pt>
                <c:pt idx="28">
                  <c:v>40860</c:v>
                </c:pt>
                <c:pt idx="29">
                  <c:v>40861</c:v>
                </c:pt>
                <c:pt idx="30">
                  <c:v>40862</c:v>
                </c:pt>
                <c:pt idx="31">
                  <c:v>40863</c:v>
                </c:pt>
                <c:pt idx="32">
                  <c:v>40864</c:v>
                </c:pt>
              </c:numCache>
            </c:numRef>
          </c:cat>
          <c:val>
            <c:numRef>
              <c:f>'283'!$E$2:$E$34</c:f>
              <c:numCache>
                <c:formatCode>General</c:formatCode>
                <c:ptCount val="33"/>
                <c:pt idx="0">
                  <c:v>2257</c:v>
                </c:pt>
                <c:pt idx="1">
                  <c:v>1816</c:v>
                </c:pt>
                <c:pt idx="2">
                  <c:v>2291</c:v>
                </c:pt>
                <c:pt idx="3">
                  <c:v>2488</c:v>
                </c:pt>
                <c:pt idx="4">
                  <c:v>1844</c:v>
                </c:pt>
                <c:pt idx="5">
                  <c:v>1988</c:v>
                </c:pt>
                <c:pt idx="6">
                  <c:v>1967</c:v>
                </c:pt>
                <c:pt idx="7">
                  <c:v>2094</c:v>
                </c:pt>
                <c:pt idx="8">
                  <c:v>2020</c:v>
                </c:pt>
                <c:pt idx="9">
                  <c:v>1978</c:v>
                </c:pt>
                <c:pt idx="10">
                  <c:v>2002</c:v>
                </c:pt>
                <c:pt idx="11">
                  <c:v>2033</c:v>
                </c:pt>
                <c:pt idx="12">
                  <c:v>2248</c:v>
                </c:pt>
                <c:pt idx="13">
                  <c:v>2443</c:v>
                </c:pt>
                <c:pt idx="14">
                  <c:v>2488</c:v>
                </c:pt>
                <c:pt idx="15">
                  <c:v>1844</c:v>
                </c:pt>
                <c:pt idx="16">
                  <c:v>1988</c:v>
                </c:pt>
                <c:pt idx="17">
                  <c:v>1967</c:v>
                </c:pt>
                <c:pt idx="18">
                  <c:v>2094</c:v>
                </c:pt>
                <c:pt idx="19">
                  <c:v>2257</c:v>
                </c:pt>
                <c:pt idx="20">
                  <c:v>1816</c:v>
                </c:pt>
                <c:pt idx="21">
                  <c:v>2291</c:v>
                </c:pt>
                <c:pt idx="22">
                  <c:v>2488</c:v>
                </c:pt>
                <c:pt idx="23">
                  <c:v>1844</c:v>
                </c:pt>
                <c:pt idx="24">
                  <c:v>1988</c:v>
                </c:pt>
                <c:pt idx="25">
                  <c:v>1967</c:v>
                </c:pt>
                <c:pt idx="26">
                  <c:v>2094</c:v>
                </c:pt>
                <c:pt idx="27">
                  <c:v>2020</c:v>
                </c:pt>
                <c:pt idx="28">
                  <c:v>1978</c:v>
                </c:pt>
                <c:pt idx="29">
                  <c:v>2705</c:v>
                </c:pt>
                <c:pt idx="30">
                  <c:v>5589</c:v>
                </c:pt>
                <c:pt idx="31">
                  <c:v>2248</c:v>
                </c:pt>
                <c:pt idx="32">
                  <c:v>2443</c:v>
                </c:pt>
              </c:numCache>
            </c:numRef>
          </c:val>
        </c:ser>
        <c:ser>
          <c:idx val="1"/>
          <c:order val="1"/>
          <c:tx>
            <c:strRef>
              <c:f>'283'!$F$1</c:f>
              <c:strCache>
                <c:ptCount val="1"/>
                <c:pt idx="0">
                  <c:v>Steps C2</c:v>
                </c:pt>
              </c:strCache>
            </c:strRef>
          </c:tx>
          <c:marker>
            <c:symbol val="none"/>
          </c:marker>
          <c:cat>
            <c:numRef>
              <c:f>'283'!$I$2:$I$34</c:f>
              <c:numCache>
                <c:formatCode>m/d;@</c:formatCode>
                <c:ptCount val="33"/>
                <c:pt idx="0">
                  <c:v>40832</c:v>
                </c:pt>
                <c:pt idx="1">
                  <c:v>40833</c:v>
                </c:pt>
                <c:pt idx="2">
                  <c:v>40834</c:v>
                </c:pt>
                <c:pt idx="3">
                  <c:v>40835</c:v>
                </c:pt>
                <c:pt idx="4">
                  <c:v>40836</c:v>
                </c:pt>
                <c:pt idx="5">
                  <c:v>40837</c:v>
                </c:pt>
                <c:pt idx="6">
                  <c:v>40838</c:v>
                </c:pt>
                <c:pt idx="7">
                  <c:v>40839</c:v>
                </c:pt>
                <c:pt idx="8">
                  <c:v>40840</c:v>
                </c:pt>
                <c:pt idx="9">
                  <c:v>40841</c:v>
                </c:pt>
                <c:pt idx="10">
                  <c:v>40842</c:v>
                </c:pt>
                <c:pt idx="11">
                  <c:v>40843</c:v>
                </c:pt>
                <c:pt idx="12">
                  <c:v>40844</c:v>
                </c:pt>
                <c:pt idx="13">
                  <c:v>40845</c:v>
                </c:pt>
                <c:pt idx="14">
                  <c:v>40846</c:v>
                </c:pt>
                <c:pt idx="15">
                  <c:v>40847</c:v>
                </c:pt>
                <c:pt idx="16">
                  <c:v>40848</c:v>
                </c:pt>
                <c:pt idx="17">
                  <c:v>40849</c:v>
                </c:pt>
                <c:pt idx="18">
                  <c:v>40850</c:v>
                </c:pt>
                <c:pt idx="19">
                  <c:v>40851</c:v>
                </c:pt>
                <c:pt idx="20">
                  <c:v>40852</c:v>
                </c:pt>
                <c:pt idx="21">
                  <c:v>40853</c:v>
                </c:pt>
                <c:pt idx="22">
                  <c:v>40854</c:v>
                </c:pt>
                <c:pt idx="23">
                  <c:v>40855</c:v>
                </c:pt>
                <c:pt idx="24">
                  <c:v>40856</c:v>
                </c:pt>
                <c:pt idx="25">
                  <c:v>40857</c:v>
                </c:pt>
                <c:pt idx="26">
                  <c:v>40858</c:v>
                </c:pt>
                <c:pt idx="27">
                  <c:v>40859</c:v>
                </c:pt>
                <c:pt idx="28">
                  <c:v>40860</c:v>
                </c:pt>
                <c:pt idx="29">
                  <c:v>40861</c:v>
                </c:pt>
                <c:pt idx="30">
                  <c:v>40862</c:v>
                </c:pt>
                <c:pt idx="31">
                  <c:v>40863</c:v>
                </c:pt>
                <c:pt idx="32">
                  <c:v>40864</c:v>
                </c:pt>
              </c:numCache>
            </c:numRef>
          </c:cat>
          <c:val>
            <c:numRef>
              <c:f>'283'!$F$2:$F$34</c:f>
              <c:numCache>
                <c:formatCode>General</c:formatCode>
                <c:ptCount val="33"/>
                <c:pt idx="0">
                  <c:v>2518</c:v>
                </c:pt>
                <c:pt idx="1">
                  <c:v>1769</c:v>
                </c:pt>
                <c:pt idx="2">
                  <c:v>2045</c:v>
                </c:pt>
                <c:pt idx="3">
                  <c:v>2112</c:v>
                </c:pt>
                <c:pt idx="4">
                  <c:v>1701</c:v>
                </c:pt>
                <c:pt idx="5">
                  <c:v>2159</c:v>
                </c:pt>
                <c:pt idx="6">
                  <c:v>2089</c:v>
                </c:pt>
                <c:pt idx="7">
                  <c:v>1908</c:v>
                </c:pt>
                <c:pt idx="8">
                  <c:v>1923</c:v>
                </c:pt>
                <c:pt idx="9">
                  <c:v>2058</c:v>
                </c:pt>
                <c:pt idx="10">
                  <c:v>2095</c:v>
                </c:pt>
                <c:pt idx="11">
                  <c:v>2191</c:v>
                </c:pt>
                <c:pt idx="12">
                  <c:v>1735</c:v>
                </c:pt>
                <c:pt idx="13">
                  <c:v>2156</c:v>
                </c:pt>
                <c:pt idx="14">
                  <c:v>2257</c:v>
                </c:pt>
                <c:pt idx="15">
                  <c:v>1816</c:v>
                </c:pt>
                <c:pt idx="16">
                  <c:v>2291</c:v>
                </c:pt>
                <c:pt idx="17">
                  <c:v>2488</c:v>
                </c:pt>
                <c:pt idx="18">
                  <c:v>1844</c:v>
                </c:pt>
                <c:pt idx="19">
                  <c:v>1988</c:v>
                </c:pt>
                <c:pt idx="20">
                  <c:v>1967</c:v>
                </c:pt>
                <c:pt idx="21">
                  <c:v>2094</c:v>
                </c:pt>
                <c:pt idx="22">
                  <c:v>2020</c:v>
                </c:pt>
                <c:pt idx="23">
                  <c:v>1978</c:v>
                </c:pt>
                <c:pt idx="24">
                  <c:v>2705</c:v>
                </c:pt>
                <c:pt idx="25">
                  <c:v>5589</c:v>
                </c:pt>
                <c:pt idx="26">
                  <c:v>2248</c:v>
                </c:pt>
                <c:pt idx="27">
                  <c:v>2443</c:v>
                </c:pt>
                <c:pt idx="28">
                  <c:v>1967</c:v>
                </c:pt>
                <c:pt idx="29">
                  <c:v>2094</c:v>
                </c:pt>
                <c:pt idx="30">
                  <c:v>2020</c:v>
                </c:pt>
                <c:pt idx="31">
                  <c:v>1978</c:v>
                </c:pt>
                <c:pt idx="32">
                  <c:v>2705</c:v>
                </c:pt>
              </c:numCache>
            </c:numRef>
          </c:val>
        </c:ser>
        <c:ser>
          <c:idx val="2"/>
          <c:order val="2"/>
          <c:tx>
            <c:strRef>
              <c:f>'283'!$G$1</c:f>
              <c:strCache>
                <c:ptCount val="1"/>
                <c:pt idx="0">
                  <c:v>StepsP1</c:v>
                </c:pt>
              </c:strCache>
            </c:strRef>
          </c:tx>
          <c:marker>
            <c:symbol val="none"/>
          </c:marker>
          <c:cat>
            <c:numRef>
              <c:f>'283'!$I$2:$I$34</c:f>
              <c:numCache>
                <c:formatCode>m/d;@</c:formatCode>
                <c:ptCount val="33"/>
                <c:pt idx="0">
                  <c:v>40832</c:v>
                </c:pt>
                <c:pt idx="1">
                  <c:v>40833</c:v>
                </c:pt>
                <c:pt idx="2">
                  <c:v>40834</c:v>
                </c:pt>
                <c:pt idx="3">
                  <c:v>40835</c:v>
                </c:pt>
                <c:pt idx="4">
                  <c:v>40836</c:v>
                </c:pt>
                <c:pt idx="5">
                  <c:v>40837</c:v>
                </c:pt>
                <c:pt idx="6">
                  <c:v>40838</c:v>
                </c:pt>
                <c:pt idx="7">
                  <c:v>40839</c:v>
                </c:pt>
                <c:pt idx="8">
                  <c:v>40840</c:v>
                </c:pt>
                <c:pt idx="9">
                  <c:v>40841</c:v>
                </c:pt>
                <c:pt idx="10">
                  <c:v>40842</c:v>
                </c:pt>
                <c:pt idx="11">
                  <c:v>40843</c:v>
                </c:pt>
                <c:pt idx="12">
                  <c:v>40844</c:v>
                </c:pt>
                <c:pt idx="13">
                  <c:v>40845</c:v>
                </c:pt>
                <c:pt idx="14">
                  <c:v>40846</c:v>
                </c:pt>
                <c:pt idx="15">
                  <c:v>40847</c:v>
                </c:pt>
                <c:pt idx="16">
                  <c:v>40848</c:v>
                </c:pt>
                <c:pt idx="17">
                  <c:v>40849</c:v>
                </c:pt>
                <c:pt idx="18">
                  <c:v>40850</c:v>
                </c:pt>
                <c:pt idx="19">
                  <c:v>40851</c:v>
                </c:pt>
                <c:pt idx="20">
                  <c:v>40852</c:v>
                </c:pt>
                <c:pt idx="21">
                  <c:v>40853</c:v>
                </c:pt>
                <c:pt idx="22">
                  <c:v>40854</c:v>
                </c:pt>
                <c:pt idx="23">
                  <c:v>40855</c:v>
                </c:pt>
                <c:pt idx="24">
                  <c:v>40856</c:v>
                </c:pt>
                <c:pt idx="25">
                  <c:v>40857</c:v>
                </c:pt>
                <c:pt idx="26">
                  <c:v>40858</c:v>
                </c:pt>
                <c:pt idx="27">
                  <c:v>40859</c:v>
                </c:pt>
                <c:pt idx="28">
                  <c:v>40860</c:v>
                </c:pt>
                <c:pt idx="29">
                  <c:v>40861</c:v>
                </c:pt>
                <c:pt idx="30">
                  <c:v>40862</c:v>
                </c:pt>
                <c:pt idx="31">
                  <c:v>40863</c:v>
                </c:pt>
                <c:pt idx="32">
                  <c:v>40864</c:v>
                </c:pt>
              </c:numCache>
            </c:numRef>
          </c:cat>
          <c:val>
            <c:numRef>
              <c:f>'283'!$G$2:$G$34</c:f>
              <c:numCache>
                <c:formatCode>General</c:formatCode>
                <c:ptCount val="33"/>
                <c:pt idx="0">
                  <c:v>5611</c:v>
                </c:pt>
                <c:pt idx="1">
                  <c:v>5373</c:v>
                </c:pt>
                <c:pt idx="2">
                  <c:v>4871</c:v>
                </c:pt>
                <c:pt idx="3">
                  <c:v>6411</c:v>
                </c:pt>
                <c:pt idx="4">
                  <c:v>5230</c:v>
                </c:pt>
                <c:pt idx="5">
                  <c:v>5640</c:v>
                </c:pt>
                <c:pt idx="6">
                  <c:v>6615</c:v>
                </c:pt>
                <c:pt idx="7">
                  <c:v>5755</c:v>
                </c:pt>
                <c:pt idx="8">
                  <c:v>6180</c:v>
                </c:pt>
                <c:pt idx="9">
                  <c:v>5805</c:v>
                </c:pt>
                <c:pt idx="10">
                  <c:v>5988</c:v>
                </c:pt>
                <c:pt idx="11">
                  <c:v>6180</c:v>
                </c:pt>
                <c:pt idx="12">
                  <c:v>6044</c:v>
                </c:pt>
                <c:pt idx="13">
                  <c:v>5026</c:v>
                </c:pt>
                <c:pt idx="14">
                  <c:v>6260</c:v>
                </c:pt>
                <c:pt idx="15">
                  <c:v>4340</c:v>
                </c:pt>
                <c:pt idx="16">
                  <c:v>6900</c:v>
                </c:pt>
                <c:pt idx="17">
                  <c:v>3431</c:v>
                </c:pt>
                <c:pt idx="18">
                  <c:v>2587</c:v>
                </c:pt>
                <c:pt idx="19">
                  <c:v>1491</c:v>
                </c:pt>
                <c:pt idx="20">
                  <c:v>1225</c:v>
                </c:pt>
                <c:pt idx="21">
                  <c:v>1439</c:v>
                </c:pt>
                <c:pt idx="22">
                  <c:v>1493</c:v>
                </c:pt>
                <c:pt idx="23">
                  <c:v>1700</c:v>
                </c:pt>
                <c:pt idx="24">
                  <c:v>1904</c:v>
                </c:pt>
                <c:pt idx="25">
                  <c:v>1991</c:v>
                </c:pt>
                <c:pt idx="26">
                  <c:v>2816</c:v>
                </c:pt>
                <c:pt idx="27">
                  <c:v>1493</c:v>
                </c:pt>
                <c:pt idx="28">
                  <c:v>1779</c:v>
                </c:pt>
                <c:pt idx="29">
                  <c:v>2897</c:v>
                </c:pt>
                <c:pt idx="30">
                  <c:v>3053</c:v>
                </c:pt>
                <c:pt idx="31">
                  <c:v>2291</c:v>
                </c:pt>
                <c:pt idx="32">
                  <c:v>2610</c:v>
                </c:pt>
              </c:numCache>
            </c:numRef>
          </c:val>
        </c:ser>
        <c:ser>
          <c:idx val="3"/>
          <c:order val="3"/>
          <c:tx>
            <c:strRef>
              <c:f>'283'!$H$1</c:f>
              <c:strCache>
                <c:ptCount val="1"/>
                <c:pt idx="0">
                  <c:v>StepsP2</c:v>
                </c:pt>
              </c:strCache>
            </c:strRef>
          </c:tx>
          <c:marker>
            <c:symbol val="none"/>
          </c:marker>
          <c:cat>
            <c:numRef>
              <c:f>'283'!$I$2:$I$34</c:f>
              <c:numCache>
                <c:formatCode>m/d;@</c:formatCode>
                <c:ptCount val="33"/>
                <c:pt idx="0">
                  <c:v>40832</c:v>
                </c:pt>
                <c:pt idx="1">
                  <c:v>40833</c:v>
                </c:pt>
                <c:pt idx="2">
                  <c:v>40834</c:v>
                </c:pt>
                <c:pt idx="3">
                  <c:v>40835</c:v>
                </c:pt>
                <c:pt idx="4">
                  <c:v>40836</c:v>
                </c:pt>
                <c:pt idx="5">
                  <c:v>40837</c:v>
                </c:pt>
                <c:pt idx="6">
                  <c:v>40838</c:v>
                </c:pt>
                <c:pt idx="7">
                  <c:v>40839</c:v>
                </c:pt>
                <c:pt idx="8">
                  <c:v>40840</c:v>
                </c:pt>
                <c:pt idx="9">
                  <c:v>40841</c:v>
                </c:pt>
                <c:pt idx="10">
                  <c:v>40842</c:v>
                </c:pt>
                <c:pt idx="11">
                  <c:v>40843</c:v>
                </c:pt>
                <c:pt idx="12">
                  <c:v>40844</c:v>
                </c:pt>
                <c:pt idx="13">
                  <c:v>40845</c:v>
                </c:pt>
                <c:pt idx="14">
                  <c:v>40846</c:v>
                </c:pt>
                <c:pt idx="15">
                  <c:v>40847</c:v>
                </c:pt>
                <c:pt idx="16">
                  <c:v>40848</c:v>
                </c:pt>
                <c:pt idx="17">
                  <c:v>40849</c:v>
                </c:pt>
                <c:pt idx="18">
                  <c:v>40850</c:v>
                </c:pt>
                <c:pt idx="19">
                  <c:v>40851</c:v>
                </c:pt>
                <c:pt idx="20">
                  <c:v>40852</c:v>
                </c:pt>
                <c:pt idx="21">
                  <c:v>40853</c:v>
                </c:pt>
                <c:pt idx="22">
                  <c:v>40854</c:v>
                </c:pt>
                <c:pt idx="23">
                  <c:v>40855</c:v>
                </c:pt>
                <c:pt idx="24">
                  <c:v>40856</c:v>
                </c:pt>
                <c:pt idx="25">
                  <c:v>40857</c:v>
                </c:pt>
                <c:pt idx="26">
                  <c:v>40858</c:v>
                </c:pt>
                <c:pt idx="27">
                  <c:v>40859</c:v>
                </c:pt>
                <c:pt idx="28">
                  <c:v>40860</c:v>
                </c:pt>
                <c:pt idx="29">
                  <c:v>40861</c:v>
                </c:pt>
                <c:pt idx="30">
                  <c:v>40862</c:v>
                </c:pt>
                <c:pt idx="31">
                  <c:v>40863</c:v>
                </c:pt>
                <c:pt idx="32">
                  <c:v>40864</c:v>
                </c:pt>
              </c:numCache>
            </c:numRef>
          </c:cat>
          <c:val>
            <c:numRef>
              <c:f>'283'!$H$2:$H$34</c:f>
              <c:numCache>
                <c:formatCode>General</c:formatCode>
                <c:ptCount val="33"/>
                <c:pt idx="0">
                  <c:v>4904</c:v>
                </c:pt>
                <c:pt idx="1">
                  <c:v>5294</c:v>
                </c:pt>
                <c:pt idx="2">
                  <c:v>4797</c:v>
                </c:pt>
                <c:pt idx="3">
                  <c:v>6050</c:v>
                </c:pt>
                <c:pt idx="4">
                  <c:v>4942</c:v>
                </c:pt>
                <c:pt idx="5">
                  <c:v>5153</c:v>
                </c:pt>
                <c:pt idx="6">
                  <c:v>5847</c:v>
                </c:pt>
                <c:pt idx="7">
                  <c:v>4836</c:v>
                </c:pt>
                <c:pt idx="8">
                  <c:v>4674</c:v>
                </c:pt>
                <c:pt idx="9">
                  <c:v>6372</c:v>
                </c:pt>
                <c:pt idx="10">
                  <c:v>5424</c:v>
                </c:pt>
                <c:pt idx="11">
                  <c:v>9212</c:v>
                </c:pt>
                <c:pt idx="12">
                  <c:v>3446</c:v>
                </c:pt>
                <c:pt idx="13">
                  <c:v>5318</c:v>
                </c:pt>
                <c:pt idx="14">
                  <c:v>5689</c:v>
                </c:pt>
                <c:pt idx="15">
                  <c:v>3882</c:v>
                </c:pt>
                <c:pt idx="16">
                  <c:v>5737</c:v>
                </c:pt>
                <c:pt idx="17">
                  <c:v>1479</c:v>
                </c:pt>
                <c:pt idx="18">
                  <c:v>1159</c:v>
                </c:pt>
                <c:pt idx="19">
                  <c:v>1435</c:v>
                </c:pt>
                <c:pt idx="20">
                  <c:v>1427</c:v>
                </c:pt>
                <c:pt idx="21">
                  <c:v>1545</c:v>
                </c:pt>
                <c:pt idx="22">
                  <c:v>1633</c:v>
                </c:pt>
                <c:pt idx="23">
                  <c:v>1428</c:v>
                </c:pt>
                <c:pt idx="24">
                  <c:v>1713</c:v>
                </c:pt>
                <c:pt idx="25">
                  <c:v>1623</c:v>
                </c:pt>
                <c:pt idx="26">
                  <c:v>1710</c:v>
                </c:pt>
                <c:pt idx="27">
                  <c:v>1836</c:v>
                </c:pt>
                <c:pt idx="28">
                  <c:v>1531</c:v>
                </c:pt>
                <c:pt idx="29">
                  <c:v>2127</c:v>
                </c:pt>
                <c:pt idx="30">
                  <c:v>1992</c:v>
                </c:pt>
                <c:pt idx="31">
                  <c:v>1833</c:v>
                </c:pt>
                <c:pt idx="32">
                  <c:v>2207</c:v>
                </c:pt>
              </c:numCache>
            </c:numRef>
          </c:val>
        </c:ser>
        <c:marker val="1"/>
        <c:axId val="72399488"/>
        <c:axId val="72700288"/>
      </c:lineChart>
      <c:dateAx>
        <c:axId val="72399488"/>
        <c:scaling>
          <c:orientation val="minMax"/>
        </c:scaling>
        <c:axPos val="b"/>
        <c:numFmt formatCode="m/d;@" sourceLinked="0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2700288"/>
        <c:crosses val="autoZero"/>
        <c:auto val="1"/>
        <c:lblOffset val="100"/>
      </c:dateAx>
      <c:valAx>
        <c:axId val="7270028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Steps/Day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239948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C666-2368-47B2-A270-A34C5CF34A3B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E00DC-962A-4ECD-A609-E4BE78AA3C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C666-2368-47B2-A270-A34C5CF34A3B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E00DC-962A-4ECD-A609-E4BE78AA3C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C666-2368-47B2-A270-A34C5CF34A3B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E00DC-962A-4ECD-A609-E4BE78AA3C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C666-2368-47B2-A270-A34C5CF34A3B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E00DC-962A-4ECD-A609-E4BE78AA3C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C666-2368-47B2-A270-A34C5CF34A3B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E00DC-962A-4ECD-A609-E4BE78AA3C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C666-2368-47B2-A270-A34C5CF34A3B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E00DC-962A-4ECD-A609-E4BE78AA3C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C666-2368-47B2-A270-A34C5CF34A3B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E00DC-962A-4ECD-A609-E4BE78AA3C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C666-2368-47B2-A270-A34C5CF34A3B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E00DC-962A-4ECD-A609-E4BE78AA3C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C666-2368-47B2-A270-A34C5CF34A3B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E00DC-962A-4ECD-A609-E4BE78AA3C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C666-2368-47B2-A270-A34C5CF34A3B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E00DC-962A-4ECD-A609-E4BE78AA3C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C666-2368-47B2-A270-A34C5CF34A3B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E00DC-962A-4ECD-A609-E4BE78AA3C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0C666-2368-47B2-A270-A34C5CF34A3B}" type="datetimeFigureOut">
              <a:rPr lang="en-US" smtClean="0"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E00DC-962A-4ECD-A609-E4BE78AA3C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153400" cy="17065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2400" dirty="0" smtClean="0"/>
              <a:t>Slide #6</a:t>
            </a:r>
            <a:br>
              <a:rPr lang="en-US" sz="2400" dirty="0" smtClean="0"/>
            </a:br>
            <a:r>
              <a:rPr lang="en-US" sz="2400" dirty="0" smtClean="0"/>
              <a:t>2 Animals Return to Confinement: Spikes Caused by  </a:t>
            </a:r>
            <a:br>
              <a:rPr lang="en-US" sz="2400" dirty="0" smtClean="0"/>
            </a:br>
            <a:r>
              <a:rPr lang="en-US" sz="2400" dirty="0" smtClean="0"/>
              <a:t>Estrous Cycles</a:t>
            </a:r>
            <a:endParaRPr lang="en-US" sz="2400" dirty="0"/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762000" y="1447800"/>
          <a:ext cx="70104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#6 2 Animals Return to Confinement: Spikes Caused by   Estrous Cycles</vt:lpstr>
    </vt:vector>
  </TitlesOfParts>
  <Company>Cornell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#6 2 Animals Return to Confinement: Spikes Caused by   Estrous Cycles</dc:title>
  <dc:creator>A Fay Benson</dc:creator>
  <cp:lastModifiedBy>A Fay Benson</cp:lastModifiedBy>
  <cp:revision>1</cp:revision>
  <dcterms:created xsi:type="dcterms:W3CDTF">2012-12-18T19:55:35Z</dcterms:created>
  <dcterms:modified xsi:type="dcterms:W3CDTF">2012-12-18T20:03:24Z</dcterms:modified>
</cp:coreProperties>
</file>