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743200" cy="2286000"/>
  <p:notesSz cx="6858000" cy="9144000"/>
  <p:defaultTextStyle>
    <a:defPPr>
      <a:defRPr lang="en-US"/>
    </a:defPPr>
    <a:lvl1pPr marL="0" algn="l" defTabSz="223887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1pPr>
    <a:lvl2pPr marL="111944" algn="l" defTabSz="223887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2pPr>
    <a:lvl3pPr marL="223887" algn="l" defTabSz="223887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3pPr>
    <a:lvl4pPr marL="335830" algn="l" defTabSz="223887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4pPr>
    <a:lvl5pPr marL="447773" algn="l" defTabSz="223887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5pPr>
    <a:lvl6pPr marL="559717" algn="l" defTabSz="223887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671661" algn="l" defTabSz="223887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783604" algn="l" defTabSz="223887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895548" algn="l" defTabSz="223887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23" d="100"/>
          <a:sy n="223" d="100"/>
        </p:scale>
        <p:origin x="-1482" y="-90"/>
      </p:cViewPr>
      <p:guideLst>
        <p:guide orient="horz" pos="720"/>
        <p:guide pos="86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" y="710143"/>
            <a:ext cx="2331720" cy="4900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" y="1295400"/>
            <a:ext cx="1920240" cy="584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11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23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35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47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597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71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836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95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41C1-826F-44DA-8495-88FF9C6BCE1A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103F3-B7A7-4F1A-AC47-3AB3B2B55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41C1-826F-44DA-8495-88FF9C6BCE1A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103F3-B7A7-4F1A-AC47-3AB3B2B55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4410" y="36515"/>
            <a:ext cx="308610" cy="7805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" y="36515"/>
            <a:ext cx="880110" cy="78052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41C1-826F-44DA-8495-88FF9C6BCE1A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103F3-B7A7-4F1A-AC47-3AB3B2B55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41C1-826F-44DA-8495-88FF9C6BCE1A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103F3-B7A7-4F1A-AC47-3AB3B2B55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5" y="1468968"/>
            <a:ext cx="2331720" cy="454025"/>
          </a:xfrm>
        </p:spPr>
        <p:txBody>
          <a:bodyPr anchor="t"/>
          <a:lstStyle>
            <a:lvl1pPr algn="l">
              <a:defRPr sz="1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5" y="968907"/>
            <a:ext cx="2331720" cy="500063"/>
          </a:xfrm>
        </p:spPr>
        <p:txBody>
          <a:bodyPr anchor="b"/>
          <a:lstStyle>
            <a:lvl1pPr marL="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1pPr>
            <a:lvl2pPr marL="111944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2pPr>
            <a:lvl3pPr marL="223887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3pPr>
            <a:lvl4pPr marL="335830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4pPr>
            <a:lvl5pPr marL="447773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5pPr>
            <a:lvl6pPr marL="559717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6pPr>
            <a:lvl7pPr marL="671661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7pPr>
            <a:lvl8pPr marL="783604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8pPr>
            <a:lvl9pPr marL="895548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41C1-826F-44DA-8495-88FF9C6BCE1A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103F3-B7A7-4F1A-AC47-3AB3B2B55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" y="213255"/>
            <a:ext cx="594360" cy="603780"/>
          </a:xfrm>
        </p:spPr>
        <p:txBody>
          <a:bodyPr/>
          <a:lstStyle>
            <a:lvl1pPr>
              <a:defRPr sz="7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660" y="213255"/>
            <a:ext cx="594360" cy="603780"/>
          </a:xfrm>
        </p:spPr>
        <p:txBody>
          <a:bodyPr/>
          <a:lstStyle>
            <a:lvl1pPr>
              <a:defRPr sz="7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41C1-826F-44DA-8495-88FF9C6BCE1A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103F3-B7A7-4F1A-AC47-3AB3B2B55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" y="91548"/>
            <a:ext cx="2468880" cy="38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1" y="511705"/>
            <a:ext cx="1212056" cy="213255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11944" indent="0">
              <a:buNone/>
              <a:defRPr sz="500" b="1"/>
            </a:lvl2pPr>
            <a:lvl3pPr marL="223887" indent="0">
              <a:buNone/>
              <a:defRPr sz="400" b="1"/>
            </a:lvl3pPr>
            <a:lvl4pPr marL="335830" indent="0">
              <a:buNone/>
              <a:defRPr sz="400" b="1"/>
            </a:lvl4pPr>
            <a:lvl5pPr marL="447773" indent="0">
              <a:buNone/>
              <a:defRPr sz="400" b="1"/>
            </a:lvl5pPr>
            <a:lvl6pPr marL="559717" indent="0">
              <a:buNone/>
              <a:defRPr sz="400" b="1"/>
            </a:lvl6pPr>
            <a:lvl7pPr marL="671661" indent="0">
              <a:buNone/>
              <a:defRPr sz="400" b="1"/>
            </a:lvl7pPr>
            <a:lvl8pPr marL="783604" indent="0">
              <a:buNone/>
              <a:defRPr sz="400" b="1"/>
            </a:lvl8pPr>
            <a:lvl9pPr marL="895548" indent="0">
              <a:buNone/>
              <a:defRPr sz="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1" y="724962"/>
            <a:ext cx="1212056" cy="1317098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09" y="511705"/>
            <a:ext cx="1212533" cy="213255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11944" indent="0">
              <a:buNone/>
              <a:defRPr sz="500" b="1"/>
            </a:lvl2pPr>
            <a:lvl3pPr marL="223887" indent="0">
              <a:buNone/>
              <a:defRPr sz="400" b="1"/>
            </a:lvl3pPr>
            <a:lvl4pPr marL="335830" indent="0">
              <a:buNone/>
              <a:defRPr sz="400" b="1"/>
            </a:lvl4pPr>
            <a:lvl5pPr marL="447773" indent="0">
              <a:buNone/>
              <a:defRPr sz="400" b="1"/>
            </a:lvl5pPr>
            <a:lvl6pPr marL="559717" indent="0">
              <a:buNone/>
              <a:defRPr sz="400" b="1"/>
            </a:lvl6pPr>
            <a:lvl7pPr marL="671661" indent="0">
              <a:buNone/>
              <a:defRPr sz="400" b="1"/>
            </a:lvl7pPr>
            <a:lvl8pPr marL="783604" indent="0">
              <a:buNone/>
              <a:defRPr sz="400" b="1"/>
            </a:lvl8pPr>
            <a:lvl9pPr marL="895548" indent="0">
              <a:buNone/>
              <a:defRPr sz="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9" y="724962"/>
            <a:ext cx="1212533" cy="1317098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41C1-826F-44DA-8495-88FF9C6BCE1A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103F3-B7A7-4F1A-AC47-3AB3B2B55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41C1-826F-44DA-8495-88FF9C6BCE1A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103F3-B7A7-4F1A-AC47-3AB3B2B55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41C1-826F-44DA-8495-88FF9C6BCE1A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103F3-B7A7-4F1A-AC47-3AB3B2B55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1" y="91018"/>
            <a:ext cx="902495" cy="387350"/>
          </a:xfrm>
        </p:spPr>
        <p:txBody>
          <a:bodyPr anchor="b"/>
          <a:lstStyle>
            <a:lvl1pPr algn="l">
              <a:defRPr sz="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16" y="91020"/>
            <a:ext cx="1533525" cy="1951038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1" y="478370"/>
            <a:ext cx="902495" cy="1563688"/>
          </a:xfrm>
        </p:spPr>
        <p:txBody>
          <a:bodyPr/>
          <a:lstStyle>
            <a:lvl1pPr marL="0" indent="0">
              <a:buNone/>
              <a:defRPr sz="400"/>
            </a:lvl1pPr>
            <a:lvl2pPr marL="111944" indent="0">
              <a:buNone/>
              <a:defRPr sz="300"/>
            </a:lvl2pPr>
            <a:lvl3pPr marL="223887" indent="0">
              <a:buNone/>
              <a:defRPr sz="300"/>
            </a:lvl3pPr>
            <a:lvl4pPr marL="335830" indent="0">
              <a:buNone/>
              <a:defRPr sz="200"/>
            </a:lvl4pPr>
            <a:lvl5pPr marL="447773" indent="0">
              <a:buNone/>
              <a:defRPr sz="200"/>
            </a:lvl5pPr>
            <a:lvl6pPr marL="559717" indent="0">
              <a:buNone/>
              <a:defRPr sz="200"/>
            </a:lvl6pPr>
            <a:lvl7pPr marL="671661" indent="0">
              <a:buNone/>
              <a:defRPr sz="200"/>
            </a:lvl7pPr>
            <a:lvl8pPr marL="783604" indent="0">
              <a:buNone/>
              <a:defRPr sz="200"/>
            </a:lvl8pPr>
            <a:lvl9pPr marL="895548" indent="0">
              <a:buNone/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41C1-826F-44DA-8495-88FF9C6BCE1A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103F3-B7A7-4F1A-AC47-3AB3B2B55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86" y="1600202"/>
            <a:ext cx="1645920" cy="188913"/>
          </a:xfrm>
        </p:spPr>
        <p:txBody>
          <a:bodyPr anchor="b"/>
          <a:lstStyle>
            <a:lvl1pPr algn="l">
              <a:defRPr sz="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86" y="204260"/>
            <a:ext cx="1645920" cy="1371600"/>
          </a:xfrm>
        </p:spPr>
        <p:txBody>
          <a:bodyPr/>
          <a:lstStyle>
            <a:lvl1pPr marL="0" indent="0">
              <a:buNone/>
              <a:defRPr sz="800"/>
            </a:lvl1pPr>
            <a:lvl2pPr marL="111944" indent="0">
              <a:buNone/>
              <a:defRPr sz="700"/>
            </a:lvl2pPr>
            <a:lvl3pPr marL="223887" indent="0">
              <a:buNone/>
              <a:defRPr sz="600"/>
            </a:lvl3pPr>
            <a:lvl4pPr marL="335830" indent="0">
              <a:buNone/>
              <a:defRPr sz="500"/>
            </a:lvl4pPr>
            <a:lvl5pPr marL="447773" indent="0">
              <a:buNone/>
              <a:defRPr sz="500"/>
            </a:lvl5pPr>
            <a:lvl6pPr marL="559717" indent="0">
              <a:buNone/>
              <a:defRPr sz="500"/>
            </a:lvl6pPr>
            <a:lvl7pPr marL="671661" indent="0">
              <a:buNone/>
              <a:defRPr sz="500"/>
            </a:lvl7pPr>
            <a:lvl8pPr marL="783604" indent="0">
              <a:buNone/>
              <a:defRPr sz="500"/>
            </a:lvl8pPr>
            <a:lvl9pPr marL="895548" indent="0">
              <a:buNone/>
              <a:defRPr sz="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86" y="1789115"/>
            <a:ext cx="1645920" cy="268288"/>
          </a:xfrm>
        </p:spPr>
        <p:txBody>
          <a:bodyPr/>
          <a:lstStyle>
            <a:lvl1pPr marL="0" indent="0">
              <a:buNone/>
              <a:defRPr sz="400"/>
            </a:lvl1pPr>
            <a:lvl2pPr marL="111944" indent="0">
              <a:buNone/>
              <a:defRPr sz="300"/>
            </a:lvl2pPr>
            <a:lvl3pPr marL="223887" indent="0">
              <a:buNone/>
              <a:defRPr sz="300"/>
            </a:lvl3pPr>
            <a:lvl4pPr marL="335830" indent="0">
              <a:buNone/>
              <a:defRPr sz="200"/>
            </a:lvl4pPr>
            <a:lvl5pPr marL="447773" indent="0">
              <a:buNone/>
              <a:defRPr sz="200"/>
            </a:lvl5pPr>
            <a:lvl6pPr marL="559717" indent="0">
              <a:buNone/>
              <a:defRPr sz="200"/>
            </a:lvl6pPr>
            <a:lvl7pPr marL="671661" indent="0">
              <a:buNone/>
              <a:defRPr sz="200"/>
            </a:lvl7pPr>
            <a:lvl8pPr marL="783604" indent="0">
              <a:buNone/>
              <a:defRPr sz="200"/>
            </a:lvl8pPr>
            <a:lvl9pPr marL="895548" indent="0">
              <a:buNone/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41C1-826F-44DA-8495-88FF9C6BCE1A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103F3-B7A7-4F1A-AC47-3AB3B2B55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" y="91548"/>
            <a:ext cx="2468880" cy="381000"/>
          </a:xfrm>
          <a:prstGeom prst="rect">
            <a:avLst/>
          </a:prstGeom>
        </p:spPr>
        <p:txBody>
          <a:bodyPr vert="horz" lIns="22389" tIns="11194" rIns="22389" bIns="1119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" y="533403"/>
            <a:ext cx="2468880" cy="1508655"/>
          </a:xfrm>
          <a:prstGeom prst="rect">
            <a:avLst/>
          </a:prstGeom>
        </p:spPr>
        <p:txBody>
          <a:bodyPr vert="horz" lIns="22389" tIns="11194" rIns="22389" bIns="1119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7160" y="2118785"/>
            <a:ext cx="640080" cy="121710"/>
          </a:xfrm>
          <a:prstGeom prst="rect">
            <a:avLst/>
          </a:prstGeom>
        </p:spPr>
        <p:txBody>
          <a:bodyPr vert="horz" lIns="22389" tIns="11194" rIns="22389" bIns="11194" rtlCol="0" anchor="ctr"/>
          <a:lstStyle>
            <a:lvl1pPr algn="l">
              <a:defRPr sz="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D41C1-826F-44DA-8495-88FF9C6BCE1A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37260" y="2118785"/>
            <a:ext cx="868680" cy="121710"/>
          </a:xfrm>
          <a:prstGeom prst="rect">
            <a:avLst/>
          </a:prstGeom>
        </p:spPr>
        <p:txBody>
          <a:bodyPr vert="horz" lIns="22389" tIns="11194" rIns="22389" bIns="11194" rtlCol="0" anchor="ctr"/>
          <a:lstStyle>
            <a:lvl1pPr algn="ctr">
              <a:defRPr sz="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65960" y="2118785"/>
            <a:ext cx="640080" cy="121710"/>
          </a:xfrm>
          <a:prstGeom prst="rect">
            <a:avLst/>
          </a:prstGeom>
        </p:spPr>
        <p:txBody>
          <a:bodyPr vert="horz" lIns="22389" tIns="11194" rIns="22389" bIns="11194" rtlCol="0" anchor="ctr"/>
          <a:lstStyle>
            <a:lvl1pPr algn="r">
              <a:defRPr sz="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103F3-B7A7-4F1A-AC47-3AB3B2B55CA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23887" rtl="0" eaLnBrk="1" latinLnBrk="0" hangingPunct="1">
        <a:spcBef>
          <a:spcPct val="0"/>
        </a:spcBef>
        <a:buNone/>
        <a:defRPr sz="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3958" indent="-83958" algn="l" defTabSz="223887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181908" indent="-69964" algn="l" defTabSz="223887" rtl="0" eaLnBrk="1" latinLnBrk="0" hangingPunct="1">
        <a:spcBef>
          <a:spcPct val="20000"/>
        </a:spcBef>
        <a:buFont typeface="Arial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279859" indent="-55972" algn="l" defTabSz="223887" rtl="0" eaLnBrk="1" latinLnBrk="0" hangingPunct="1">
        <a:spcBef>
          <a:spcPct val="20000"/>
        </a:spcBef>
        <a:buFont typeface="Arial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391802" indent="-55972" algn="l" defTabSz="223887" rtl="0" eaLnBrk="1" latinLnBrk="0" hangingPunct="1">
        <a:spcBef>
          <a:spcPct val="20000"/>
        </a:spcBef>
        <a:buFont typeface="Arial" pitchFamily="34" charset="0"/>
        <a:buChar char="–"/>
        <a:defRPr sz="500" kern="1200">
          <a:solidFill>
            <a:schemeClr val="tx1"/>
          </a:solidFill>
          <a:latin typeface="+mn-lt"/>
          <a:ea typeface="+mn-ea"/>
          <a:cs typeface="+mn-cs"/>
        </a:defRPr>
      </a:lvl4pPr>
      <a:lvl5pPr marL="503746" indent="-55972" algn="l" defTabSz="223887" rtl="0" eaLnBrk="1" latinLnBrk="0" hangingPunct="1">
        <a:spcBef>
          <a:spcPct val="20000"/>
        </a:spcBef>
        <a:buFont typeface="Arial" pitchFamily="34" charset="0"/>
        <a:buChar char="»"/>
        <a:defRPr sz="500" kern="1200">
          <a:solidFill>
            <a:schemeClr val="tx1"/>
          </a:solidFill>
          <a:latin typeface="+mn-lt"/>
          <a:ea typeface="+mn-ea"/>
          <a:cs typeface="+mn-cs"/>
        </a:defRPr>
      </a:lvl5pPr>
      <a:lvl6pPr marL="615689" indent="-55972" algn="l" defTabSz="223887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727633" indent="-55972" algn="l" defTabSz="223887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839576" indent="-55972" algn="l" defTabSz="223887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951519" indent="-55972" algn="l" defTabSz="223887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3887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11944" algn="l" defTabSz="223887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23887" algn="l" defTabSz="223887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35830" algn="l" defTabSz="223887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47773" algn="l" defTabSz="223887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59717" algn="l" defTabSz="223887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71661" algn="l" defTabSz="223887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83604" algn="l" defTabSz="223887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95548" algn="l" defTabSz="223887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17220" y="1797478"/>
            <a:ext cx="1463040" cy="11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2389" tIns="11194" rIns="22389" bIns="11194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Fig. 1. The proportion of land use types within 1 km around peach orchards north of Trenton and south of Trenton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Chart 10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1" y="190500"/>
            <a:ext cx="1463039" cy="825500"/>
          </a:xfrm>
          <a:prstGeom prst="rect">
            <a:avLst/>
          </a:prstGeom>
          <a:noFill/>
        </p:spPr>
      </p:pic>
      <p:pic>
        <p:nvPicPr>
          <p:cNvPr id="1026" name="Chart 11"/>
          <p:cNvPicPr>
            <a:picLocks noChangeArrowheads="1"/>
          </p:cNvPicPr>
          <p:nvPr/>
        </p:nvPicPr>
        <p:blipFill>
          <a:blip r:embed="rId3" cstate="print"/>
          <a:srcRect b="-63"/>
          <a:stretch>
            <a:fillRect/>
          </a:stretch>
        </p:blipFill>
        <p:spPr bwMode="auto">
          <a:xfrm>
            <a:off x="596781" y="1016238"/>
            <a:ext cx="1463039" cy="770221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34121"/>
            <a:ext cx="45280" cy="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2389" tIns="11194" rIns="22389" bIns="11194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68582" y="1485100"/>
            <a:ext cx="45280" cy="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2389" tIns="11194" rIns="22389" bIns="11194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23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nghahn</dc:creator>
  <cp:lastModifiedBy>nghahn</cp:lastModifiedBy>
  <cp:revision>1</cp:revision>
  <dcterms:created xsi:type="dcterms:W3CDTF">2012-12-30T15:34:35Z</dcterms:created>
  <dcterms:modified xsi:type="dcterms:W3CDTF">2012-12-30T15:36:51Z</dcterms:modified>
</cp:coreProperties>
</file>