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C44-9B22-4D94-81E0-9D89E65F125D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5A72-A43D-4746-AEBD-490809559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C44-9B22-4D94-81E0-9D89E65F125D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5A72-A43D-4746-AEBD-490809559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C44-9B22-4D94-81E0-9D89E65F125D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5A72-A43D-4746-AEBD-490809559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C44-9B22-4D94-81E0-9D89E65F125D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5A72-A43D-4746-AEBD-490809559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C44-9B22-4D94-81E0-9D89E65F125D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5A72-A43D-4746-AEBD-490809559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C44-9B22-4D94-81E0-9D89E65F125D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5A72-A43D-4746-AEBD-490809559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C44-9B22-4D94-81E0-9D89E65F125D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5A72-A43D-4746-AEBD-490809559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C44-9B22-4D94-81E0-9D89E65F125D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5A72-A43D-4746-AEBD-490809559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C44-9B22-4D94-81E0-9D89E65F125D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5A72-A43D-4746-AEBD-490809559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C44-9B22-4D94-81E0-9D89E65F125D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5A72-A43D-4746-AEBD-490809559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C44-9B22-4D94-81E0-9D89E65F125D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5A72-A43D-4746-AEBD-490809559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9CC44-9B22-4D94-81E0-9D89E65F125D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05A72-A43D-4746-AEBD-4908095595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em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879" y="1066800"/>
            <a:ext cx="14097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4042" y="1066800"/>
            <a:ext cx="14097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3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1066800"/>
            <a:ext cx="1408176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1100" y="1066800"/>
            <a:ext cx="14097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10862" y="1066800"/>
            <a:ext cx="14097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6"/>
          <p:cNvPicPr preferRelativeResize="0"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879" y="2628900"/>
            <a:ext cx="1408176" cy="156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7"/>
          <p:cNvPicPr preferRelativeResize="0"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84578" y="2628900"/>
            <a:ext cx="1408176" cy="156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8"/>
          <p:cNvPicPr preferRelativeResize="0"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94279" y="2619375"/>
            <a:ext cx="1408176" cy="156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42079" y="2667000"/>
            <a:ext cx="533400" cy="933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762000" y="4267200"/>
            <a:ext cx="739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Fig. 2. Progression of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H.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halys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movement within a single orchard. After surveying on 7-9-12, the field was sprayed with insecticide. By 7-23-12, the northeastern-most six rows had been harvested. By 8-23-12, the northeastern-most eleven rows had been harvested.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nghahn</dc:creator>
  <cp:lastModifiedBy>nghahn</cp:lastModifiedBy>
  <cp:revision>1</cp:revision>
  <dcterms:created xsi:type="dcterms:W3CDTF">2012-12-30T15:41:32Z</dcterms:created>
  <dcterms:modified xsi:type="dcterms:W3CDTF">2012-12-30T15:47:16Z</dcterms:modified>
</cp:coreProperties>
</file>