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E1BB-E5CE-419B-BF74-DE5E66E6002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BB-50FD-4C0C-8CCF-BEDA9AE9608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4632-10B7-449A-A3EB-952F42FA3427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24C7-392C-4038-BEB3-8B14EB4A4419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550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27FA-CD24-439D-B398-2F3B857E02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C6B9-6875-4AF4-BCB0-FB6EA1F3479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355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E812-0797-4525-ABEF-759323D08D7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73668-F90D-4C21-B651-CE2317F9AAF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36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A06-AE52-48D7-9885-849375BB2A0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4764-2E0F-4244-A9BD-1FFC94A125A1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75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46A4-8A2C-42D5-BE98-72DF8781BC5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996-13DD-48D8-9FF1-0074523883F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54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89F0-7A44-4BFD-8337-DE923439A72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24A-E247-4BB5-B611-4EF54A5E7D1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630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C53D-EBFE-4890-82EA-54B1E1C6DAF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7418-4AB8-4016-B3BD-ED25B43E6E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363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4BA7-5A3C-4E2D-8C91-A69894B0CB45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C874-E5D1-40F1-8C37-6B33895E3EB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552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BE9F-5F14-4A3F-A4E8-4CE4C9F9CF8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E244-8315-4D1E-9057-ECAF183B4BE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089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19-02BC-421C-814E-B713DF06D3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B5B4-A26F-40D8-820B-B2A8420D5AA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471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636713-F5BD-4F00-9EDF-3CEB3187C21F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B5710-77A1-4A46-8B9E-538FAEFDBC5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879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0" y="2743200"/>
            <a:ext cx="1981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Base Population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6900855" y="1564918"/>
            <a:ext cx="457200" cy="519113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H</a:t>
            </a: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6900855" y="2952967"/>
            <a:ext cx="457200" cy="519113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L</a:t>
            </a: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3519735" y="4357687"/>
            <a:ext cx="457200" cy="519113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3502095" y="2976173"/>
            <a:ext cx="457200" cy="519113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L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3519735" y="1600200"/>
            <a:ext cx="457200" cy="519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H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900855" y="4358007"/>
            <a:ext cx="457200" cy="519113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1B6FD"/>
                </a:solidFill>
                <a:latin typeface="Calibri" pitchFamily="34" charset="0"/>
              </a:rPr>
              <a:t>U</a:t>
            </a:r>
          </a:p>
        </p:txBody>
      </p:sp>
      <p:cxnSp>
        <p:nvCxnSpPr>
          <p:cNvPr id="24587" name="AutoShape 15"/>
          <p:cNvCxnSpPr>
            <a:cxnSpLocks noChangeShapeType="1"/>
            <a:stCxn id="24583" idx="3"/>
            <a:endCxn id="24606" idx="1"/>
          </p:cNvCxnSpPr>
          <p:nvPr/>
        </p:nvCxnSpPr>
        <p:spPr bwMode="auto">
          <a:xfrm>
            <a:off x="3976935" y="1859757"/>
            <a:ext cx="305865" cy="1230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79" idx="3"/>
            <a:endCxn id="24609" idx="1"/>
          </p:cNvCxnSpPr>
          <p:nvPr/>
        </p:nvCxnSpPr>
        <p:spPr bwMode="auto">
          <a:xfrm flipV="1">
            <a:off x="7358055" y="1824118"/>
            <a:ext cx="382065" cy="357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89" name="AutoShape 19"/>
          <p:cNvCxnSpPr>
            <a:cxnSpLocks noChangeShapeType="1"/>
            <a:stCxn id="24582" idx="3"/>
            <a:endCxn id="24607" idx="1"/>
          </p:cNvCxnSpPr>
          <p:nvPr/>
        </p:nvCxnSpPr>
        <p:spPr bwMode="auto">
          <a:xfrm flipV="1">
            <a:off x="3959295" y="3228981"/>
            <a:ext cx="323505" cy="6749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90" name="AutoShape 20"/>
          <p:cNvCxnSpPr>
            <a:cxnSpLocks noChangeShapeType="1"/>
            <a:stCxn id="24580" idx="3"/>
            <a:endCxn id="24610" idx="1"/>
          </p:cNvCxnSpPr>
          <p:nvPr/>
        </p:nvCxnSpPr>
        <p:spPr bwMode="auto">
          <a:xfrm>
            <a:off x="7358055" y="3212524"/>
            <a:ext cx="382065" cy="18833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91" name="AutoShape 21"/>
          <p:cNvCxnSpPr>
            <a:cxnSpLocks noChangeShapeType="1"/>
            <a:stCxn id="24581" idx="3"/>
            <a:endCxn id="24608" idx="1"/>
          </p:cNvCxnSpPr>
          <p:nvPr/>
        </p:nvCxnSpPr>
        <p:spPr bwMode="auto">
          <a:xfrm>
            <a:off x="3976935" y="4617244"/>
            <a:ext cx="305865" cy="4584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92" name="AutoShape 22"/>
          <p:cNvCxnSpPr>
            <a:cxnSpLocks noChangeShapeType="1"/>
            <a:stCxn id="24608" idx="3"/>
            <a:endCxn id="24586" idx="1"/>
          </p:cNvCxnSpPr>
          <p:nvPr/>
        </p:nvCxnSpPr>
        <p:spPr bwMode="auto">
          <a:xfrm flipV="1">
            <a:off x="5197200" y="4617564"/>
            <a:ext cx="1703655" cy="4264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24593" name="AutoShape 23"/>
          <p:cNvCxnSpPr>
            <a:cxnSpLocks noChangeShapeType="1"/>
            <a:stCxn id="8" idx="3"/>
            <a:endCxn id="24583" idx="1"/>
          </p:cNvCxnSpPr>
          <p:nvPr/>
        </p:nvCxnSpPr>
        <p:spPr bwMode="auto">
          <a:xfrm flipV="1">
            <a:off x="2942161" y="1859757"/>
            <a:ext cx="577574" cy="1376567"/>
          </a:xfrm>
          <a:prstGeom prst="straightConnector1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24594" name="AutoShape 25"/>
          <p:cNvCxnSpPr>
            <a:cxnSpLocks noChangeShapeType="1"/>
            <a:stCxn id="8" idx="3"/>
            <a:endCxn id="24582" idx="1"/>
          </p:cNvCxnSpPr>
          <p:nvPr/>
        </p:nvCxnSpPr>
        <p:spPr bwMode="auto">
          <a:xfrm flipV="1">
            <a:off x="2942161" y="3235730"/>
            <a:ext cx="559934" cy="594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sp>
        <p:nvSpPr>
          <p:cNvPr id="24605" name="Rectangle 39"/>
          <p:cNvSpPr>
            <a:spLocks noChangeArrowheads="1"/>
          </p:cNvSpPr>
          <p:nvPr/>
        </p:nvSpPr>
        <p:spPr bwMode="auto">
          <a:xfrm>
            <a:off x="47625" y="2743200"/>
            <a:ext cx="1628150" cy="9906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606" name="Text Box 40"/>
          <p:cNvSpPr txBox="1">
            <a:spLocks noChangeArrowheads="1"/>
          </p:cNvSpPr>
          <p:nvPr/>
        </p:nvSpPr>
        <p:spPr bwMode="auto">
          <a:xfrm>
            <a:off x="4282800" y="1471256"/>
            <a:ext cx="914400" cy="779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07" name="Text Box 41"/>
          <p:cNvSpPr txBox="1">
            <a:spLocks noChangeArrowheads="1"/>
          </p:cNvSpPr>
          <p:nvPr/>
        </p:nvSpPr>
        <p:spPr bwMode="auto">
          <a:xfrm>
            <a:off x="4282800" y="2839249"/>
            <a:ext cx="914400" cy="7794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08" name="Text Box 42"/>
          <p:cNvSpPr txBox="1">
            <a:spLocks noChangeArrowheads="1"/>
          </p:cNvSpPr>
          <p:nvPr/>
        </p:nvSpPr>
        <p:spPr bwMode="auto">
          <a:xfrm>
            <a:off x="4282800" y="4232097"/>
            <a:ext cx="914400" cy="779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09" name="Text Box 43"/>
          <p:cNvSpPr txBox="1">
            <a:spLocks noChangeArrowheads="1"/>
          </p:cNvSpPr>
          <p:nvPr/>
        </p:nvSpPr>
        <p:spPr bwMode="auto">
          <a:xfrm>
            <a:off x="7740120" y="1434386"/>
            <a:ext cx="914400" cy="779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10" name="Text Box 45"/>
          <p:cNvSpPr txBox="1">
            <a:spLocks noChangeArrowheads="1"/>
          </p:cNvSpPr>
          <p:nvPr/>
        </p:nvSpPr>
        <p:spPr bwMode="auto">
          <a:xfrm>
            <a:off x="7740120" y="2841626"/>
            <a:ext cx="914400" cy="779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11" name="Text Box 46"/>
          <p:cNvSpPr txBox="1">
            <a:spLocks noChangeArrowheads="1"/>
          </p:cNvSpPr>
          <p:nvPr/>
        </p:nvSpPr>
        <p:spPr bwMode="auto">
          <a:xfrm>
            <a:off x="7757760" y="4232097"/>
            <a:ext cx="914400" cy="779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Collect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Seed</a:t>
            </a:r>
          </a:p>
        </p:txBody>
      </p:sp>
      <p:sp>
        <p:nvSpPr>
          <p:cNvPr id="24612" name="Rectangle 48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sz="4000" smtClean="0">
                <a:solidFill>
                  <a:srgbClr val="FFFF00"/>
                </a:solidFill>
              </a:rPr>
              <a:t>Selection Flow Chart</a:t>
            </a:r>
          </a:p>
        </p:txBody>
      </p:sp>
      <p:sp>
        <p:nvSpPr>
          <p:cNvPr id="24614" name="Text Box 52"/>
          <p:cNvSpPr txBox="1">
            <a:spLocks noChangeArrowheads="1"/>
          </p:cNvSpPr>
          <p:nvPr/>
        </p:nvSpPr>
        <p:spPr bwMode="auto">
          <a:xfrm>
            <a:off x="6722295" y="87740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  <a:latin typeface="Calibri" pitchFamily="34" charset="0"/>
              </a:rPr>
              <a:t>Cycle 2</a:t>
            </a:r>
          </a:p>
        </p:txBody>
      </p:sp>
      <p:sp>
        <p:nvSpPr>
          <p:cNvPr id="24615" name="Text Box 53"/>
          <p:cNvSpPr txBox="1">
            <a:spLocks noChangeArrowheads="1"/>
          </p:cNvSpPr>
          <p:nvPr/>
        </p:nvSpPr>
        <p:spPr bwMode="auto">
          <a:xfrm>
            <a:off x="3303560" y="87740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  <a:latin typeface="Calibri" pitchFamily="34" charset="0"/>
              </a:rPr>
              <a:t>Cycle 1</a:t>
            </a:r>
          </a:p>
        </p:txBody>
      </p:sp>
      <p:sp>
        <p:nvSpPr>
          <p:cNvPr id="24618" name="Text Box 57"/>
          <p:cNvSpPr txBox="1">
            <a:spLocks noChangeArrowheads="1"/>
          </p:cNvSpPr>
          <p:nvPr/>
        </p:nvSpPr>
        <p:spPr bwMode="auto">
          <a:xfrm>
            <a:off x="76200" y="5562600"/>
            <a:ext cx="38862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31B6FD"/>
                </a:solidFill>
                <a:latin typeface="Calibri" pitchFamily="34" charset="0"/>
              </a:rPr>
              <a:t>H = Heavy seed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31B6FD"/>
                </a:solidFill>
                <a:latin typeface="Calibri" pitchFamily="34" charset="0"/>
              </a:rPr>
              <a:t>L = </a:t>
            </a:r>
            <a:r>
              <a:rPr lang="en-US" dirty="0">
                <a:solidFill>
                  <a:srgbClr val="31B6FD"/>
                </a:solidFill>
                <a:latin typeface="Calibri" pitchFamily="34" charset="0"/>
              </a:rPr>
              <a:t>Light </a:t>
            </a:r>
            <a:r>
              <a:rPr lang="en-US" dirty="0">
                <a:solidFill>
                  <a:srgbClr val="31B6FD"/>
                </a:solidFill>
                <a:latin typeface="Calibri" pitchFamily="34" charset="0"/>
              </a:rPr>
              <a:t>seed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31B6FD"/>
                </a:solidFill>
                <a:latin typeface="Calibri" pitchFamily="34" charset="0"/>
              </a:rPr>
              <a:t>U = Unsorted seed</a:t>
            </a:r>
          </a:p>
        </p:txBody>
      </p:sp>
      <p:sp>
        <p:nvSpPr>
          <p:cNvPr id="24619" name="Rectangle 58"/>
          <p:cNvSpPr>
            <a:spLocks noChangeArrowheads="1"/>
          </p:cNvSpPr>
          <p:nvPr/>
        </p:nvSpPr>
        <p:spPr bwMode="auto">
          <a:xfrm>
            <a:off x="28576" y="5562600"/>
            <a:ext cx="1999994" cy="1219200"/>
          </a:xfrm>
          <a:prstGeom prst="rect">
            <a:avLst/>
          </a:prstGeom>
          <a:noFill/>
          <a:ln w="9525">
            <a:solidFill>
              <a:srgbClr val="31B6FD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1B6FD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8569" y="2913158"/>
            <a:ext cx="913592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00"/>
                </a:solidFill>
                <a:latin typeface="Arial" charset="0"/>
              </a:rPr>
              <a:t>Gravity Deck</a:t>
            </a:r>
            <a:endParaRPr lang="en-US" dirty="0">
              <a:solidFill>
                <a:srgbClr val="FFFF00"/>
              </a:solidFill>
              <a:latin typeface="Arial" charset="0"/>
            </a:endParaRPr>
          </a:p>
        </p:txBody>
      </p:sp>
      <p:cxnSp>
        <p:nvCxnSpPr>
          <p:cNvPr id="62" name="AutoShape 26"/>
          <p:cNvCxnSpPr>
            <a:cxnSpLocks noChangeShapeType="1"/>
            <a:stCxn id="24605" idx="3"/>
            <a:endCxn id="8" idx="1"/>
          </p:cNvCxnSpPr>
          <p:nvPr/>
        </p:nvCxnSpPr>
        <p:spPr bwMode="auto">
          <a:xfrm flipV="1">
            <a:off x="1675775" y="3236324"/>
            <a:ext cx="352794" cy="217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sp>
        <p:nvSpPr>
          <p:cNvPr id="80" name="TextBox 79"/>
          <p:cNvSpPr txBox="1"/>
          <p:nvPr/>
        </p:nvSpPr>
        <p:spPr>
          <a:xfrm>
            <a:off x="5537458" y="2900044"/>
            <a:ext cx="913592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00"/>
                </a:solidFill>
                <a:latin typeface="Arial" charset="0"/>
              </a:rPr>
              <a:t>Gravity Deck</a:t>
            </a:r>
            <a:endParaRPr lang="en-US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537458" y="1508141"/>
            <a:ext cx="913592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00"/>
                </a:solidFill>
                <a:latin typeface="Arial" charset="0"/>
              </a:rPr>
              <a:t>Gravity Deck</a:t>
            </a:r>
            <a:endParaRPr lang="en-US" dirty="0">
              <a:solidFill>
                <a:srgbClr val="FFFF00"/>
              </a:solidFill>
              <a:latin typeface="Arial" charset="0"/>
            </a:endParaRPr>
          </a:p>
        </p:txBody>
      </p:sp>
      <p:cxnSp>
        <p:nvCxnSpPr>
          <p:cNvPr id="82" name="AutoShape 15"/>
          <p:cNvCxnSpPr>
            <a:cxnSpLocks noChangeShapeType="1"/>
            <a:stCxn id="24606" idx="3"/>
          </p:cNvCxnSpPr>
          <p:nvPr/>
        </p:nvCxnSpPr>
        <p:spPr bwMode="auto">
          <a:xfrm flipV="1">
            <a:off x="5197200" y="1859757"/>
            <a:ext cx="354241" cy="1230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86" name="AutoShape 15"/>
          <p:cNvCxnSpPr>
            <a:cxnSpLocks noChangeShapeType="1"/>
            <a:stCxn id="81" idx="3"/>
            <a:endCxn id="24579" idx="1"/>
          </p:cNvCxnSpPr>
          <p:nvPr/>
        </p:nvCxnSpPr>
        <p:spPr bwMode="auto">
          <a:xfrm flipV="1">
            <a:off x="6451050" y="1824475"/>
            <a:ext cx="449805" cy="6832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93" name="AutoShape 15"/>
          <p:cNvCxnSpPr>
            <a:cxnSpLocks noChangeShapeType="1"/>
            <a:stCxn id="24607" idx="3"/>
            <a:endCxn id="80" idx="1"/>
          </p:cNvCxnSpPr>
          <p:nvPr/>
        </p:nvCxnSpPr>
        <p:spPr bwMode="auto">
          <a:xfrm flipV="1">
            <a:off x="5197200" y="3223210"/>
            <a:ext cx="340258" cy="5771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97" name="AutoShape 15"/>
          <p:cNvCxnSpPr>
            <a:cxnSpLocks noChangeShapeType="1"/>
            <a:stCxn id="80" idx="3"/>
            <a:endCxn id="24580" idx="1"/>
          </p:cNvCxnSpPr>
          <p:nvPr/>
        </p:nvCxnSpPr>
        <p:spPr bwMode="auto">
          <a:xfrm flipV="1">
            <a:off x="6451050" y="3212524"/>
            <a:ext cx="449805" cy="1068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107" name="AutoShape 20"/>
          <p:cNvCxnSpPr>
            <a:cxnSpLocks noChangeShapeType="1"/>
            <a:stCxn id="24586" idx="3"/>
            <a:endCxn id="24611" idx="1"/>
          </p:cNvCxnSpPr>
          <p:nvPr/>
        </p:nvCxnSpPr>
        <p:spPr bwMode="auto">
          <a:xfrm>
            <a:off x="7358055" y="4617564"/>
            <a:ext cx="399705" cy="4264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</p:cxnSp>
      <p:cxnSp>
        <p:nvCxnSpPr>
          <p:cNvPr id="55" name="Elbow Connector 54"/>
          <p:cNvCxnSpPr>
            <a:stCxn id="24605" idx="2"/>
            <a:endCxn id="24581" idx="1"/>
          </p:cNvCxnSpPr>
          <p:nvPr/>
        </p:nvCxnSpPr>
        <p:spPr>
          <a:xfrm rot="16200000" flipH="1">
            <a:off x="1748995" y="2846504"/>
            <a:ext cx="883444" cy="2658035"/>
          </a:xfrm>
          <a:prstGeom prst="bent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87484" y="5568235"/>
            <a:ext cx="2002536" cy="1200329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Arial" charset="0"/>
              </a:rPr>
              <a:t>Isolated block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8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Selection Flow Chart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Flow Chart</dc:title>
  <dc:creator>Laura Cortese</dc:creator>
  <cp:lastModifiedBy>Laura Cortese</cp:lastModifiedBy>
  <cp:revision>1</cp:revision>
  <dcterms:created xsi:type="dcterms:W3CDTF">2012-12-31T16:18:44Z</dcterms:created>
  <dcterms:modified xsi:type="dcterms:W3CDTF">2012-12-31T16:19:31Z</dcterms:modified>
</cp:coreProperties>
</file>