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cor:Documents:PhD:Germination%20Study:Oct%202012%20Germ:Total%20Germ%20Data%20SAS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Sheet6!$C$2</c:f>
              <c:strCache>
                <c:ptCount val="1"/>
                <c:pt idx="0">
                  <c:v>Unsorted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multiLvlStrRef>
              <c:f>Sheet6!$A$3:$B$8</c:f>
              <c:multiLvlStrCache>
                <c:ptCount val="6"/>
                <c:lvl>
                  <c:pt idx="0">
                    <c:v>Light</c:v>
                  </c:pt>
                  <c:pt idx="1">
                    <c:v>Heavy</c:v>
                  </c:pt>
                  <c:pt idx="2">
                    <c:v>Light</c:v>
                  </c:pt>
                  <c:pt idx="3">
                    <c:v>Heavy</c:v>
                  </c:pt>
                  <c:pt idx="4">
                    <c:v>Light</c:v>
                  </c:pt>
                  <c:pt idx="5">
                    <c:v>Heavy</c:v>
                  </c:pt>
                </c:lvl>
                <c:lvl>
                  <c:pt idx="0">
                    <c:v>Brooklyn</c:v>
                  </c:pt>
                  <c:pt idx="1">
                    <c:v>Brooklyn</c:v>
                  </c:pt>
                  <c:pt idx="2">
                    <c:v>Carthage</c:v>
                  </c:pt>
                  <c:pt idx="3">
                    <c:v>Carthage</c:v>
                  </c:pt>
                  <c:pt idx="4">
                    <c:v>Timber</c:v>
                  </c:pt>
                  <c:pt idx="5">
                    <c:v>Timber</c:v>
                  </c:pt>
                </c:lvl>
              </c:multiLvlStrCache>
            </c:multiLvlStrRef>
          </c:cat>
          <c:val>
            <c:numRef>
              <c:f>Sheet6!$C$3:$C$8</c:f>
              <c:numCache>
                <c:formatCode>General</c:formatCode>
                <c:ptCount val="6"/>
                <c:pt idx="0">
                  <c:v>58.7</c:v>
                </c:pt>
                <c:pt idx="1">
                  <c:v>58.7</c:v>
                </c:pt>
                <c:pt idx="2">
                  <c:v>82.5</c:v>
                </c:pt>
                <c:pt idx="3">
                  <c:v>82.5</c:v>
                </c:pt>
                <c:pt idx="4">
                  <c:v>67.8</c:v>
                </c:pt>
                <c:pt idx="5">
                  <c:v>67.8</c:v>
                </c:pt>
              </c:numCache>
            </c:numRef>
          </c:val>
        </c:ser>
        <c:ser>
          <c:idx val="1"/>
          <c:order val="1"/>
          <c:tx>
            <c:strRef>
              <c:f>Sheet6!$D$2</c:f>
              <c:strCache>
                <c:ptCount val="1"/>
                <c:pt idx="0">
                  <c:v>C1</c:v>
                </c:pt>
              </c:strCache>
            </c:strRef>
          </c:tx>
          <c:invertIfNegative val="0"/>
          <c:cat>
            <c:multiLvlStrRef>
              <c:f>Sheet6!$A$3:$B$8</c:f>
              <c:multiLvlStrCache>
                <c:ptCount val="6"/>
                <c:lvl>
                  <c:pt idx="0">
                    <c:v>Light</c:v>
                  </c:pt>
                  <c:pt idx="1">
                    <c:v>Heavy</c:v>
                  </c:pt>
                  <c:pt idx="2">
                    <c:v>Light</c:v>
                  </c:pt>
                  <c:pt idx="3">
                    <c:v>Heavy</c:v>
                  </c:pt>
                  <c:pt idx="4">
                    <c:v>Light</c:v>
                  </c:pt>
                  <c:pt idx="5">
                    <c:v>Heavy</c:v>
                  </c:pt>
                </c:lvl>
                <c:lvl>
                  <c:pt idx="0">
                    <c:v>Brooklyn</c:v>
                  </c:pt>
                  <c:pt idx="1">
                    <c:v>Brooklyn</c:v>
                  </c:pt>
                  <c:pt idx="2">
                    <c:v>Carthage</c:v>
                  </c:pt>
                  <c:pt idx="3">
                    <c:v>Carthage</c:v>
                  </c:pt>
                  <c:pt idx="4">
                    <c:v>Timber</c:v>
                  </c:pt>
                  <c:pt idx="5">
                    <c:v>Timber</c:v>
                  </c:pt>
                </c:lvl>
              </c:multiLvlStrCache>
            </c:multiLvlStrRef>
          </c:cat>
          <c:val>
            <c:numRef>
              <c:f>Sheet6!$D$3:$D$8</c:f>
              <c:numCache>
                <c:formatCode>General</c:formatCode>
                <c:ptCount val="6"/>
                <c:pt idx="0" formatCode="0.0">
                  <c:v>27.7</c:v>
                </c:pt>
                <c:pt idx="1">
                  <c:v>37.0</c:v>
                </c:pt>
                <c:pt idx="2" formatCode="0.0">
                  <c:v>78.0</c:v>
                </c:pt>
                <c:pt idx="3">
                  <c:v>77.7</c:v>
                </c:pt>
                <c:pt idx="4" formatCode="0.0">
                  <c:v>69.7</c:v>
                </c:pt>
                <c:pt idx="5">
                  <c:v>65.0</c:v>
                </c:pt>
              </c:numCache>
            </c:numRef>
          </c:val>
        </c:ser>
        <c:ser>
          <c:idx val="2"/>
          <c:order val="2"/>
          <c:tx>
            <c:strRef>
              <c:f>Sheet6!$E$2</c:f>
              <c:strCache>
                <c:ptCount val="1"/>
                <c:pt idx="0">
                  <c:v>C2</c:v>
                </c:pt>
              </c:strCache>
            </c:strRef>
          </c:tx>
          <c:invertIfNegative val="0"/>
          <c:cat>
            <c:multiLvlStrRef>
              <c:f>Sheet6!$A$3:$B$8</c:f>
              <c:multiLvlStrCache>
                <c:ptCount val="6"/>
                <c:lvl>
                  <c:pt idx="0">
                    <c:v>Light</c:v>
                  </c:pt>
                  <c:pt idx="1">
                    <c:v>Heavy</c:v>
                  </c:pt>
                  <c:pt idx="2">
                    <c:v>Light</c:v>
                  </c:pt>
                  <c:pt idx="3">
                    <c:v>Heavy</c:v>
                  </c:pt>
                  <c:pt idx="4">
                    <c:v>Light</c:v>
                  </c:pt>
                  <c:pt idx="5">
                    <c:v>Heavy</c:v>
                  </c:pt>
                </c:lvl>
                <c:lvl>
                  <c:pt idx="0">
                    <c:v>Brooklyn</c:v>
                  </c:pt>
                  <c:pt idx="1">
                    <c:v>Brooklyn</c:v>
                  </c:pt>
                  <c:pt idx="2">
                    <c:v>Carthage</c:v>
                  </c:pt>
                  <c:pt idx="3">
                    <c:v>Carthage</c:v>
                  </c:pt>
                  <c:pt idx="4">
                    <c:v>Timber</c:v>
                  </c:pt>
                  <c:pt idx="5">
                    <c:v>Timber</c:v>
                  </c:pt>
                </c:lvl>
              </c:multiLvlStrCache>
            </c:multiLvlStrRef>
          </c:cat>
          <c:val>
            <c:numRef>
              <c:f>Sheet6!$E$3:$E$8</c:f>
              <c:numCache>
                <c:formatCode>General</c:formatCode>
                <c:ptCount val="6"/>
                <c:pt idx="0">
                  <c:v>42.3</c:v>
                </c:pt>
                <c:pt idx="1">
                  <c:v>54.3</c:v>
                </c:pt>
                <c:pt idx="2">
                  <c:v>85.3</c:v>
                </c:pt>
                <c:pt idx="3">
                  <c:v>91.7</c:v>
                </c:pt>
                <c:pt idx="4">
                  <c:v>56.3</c:v>
                </c:pt>
                <c:pt idx="5">
                  <c:v>78.7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1418264"/>
        <c:axId val="2145739608"/>
      </c:barChart>
      <c:catAx>
        <c:axId val="2141418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2145739608"/>
        <c:crosses val="autoZero"/>
        <c:auto val="1"/>
        <c:lblAlgn val="ctr"/>
        <c:lblOffset val="100"/>
        <c:noMultiLvlLbl val="0"/>
      </c:catAx>
      <c:valAx>
        <c:axId val="2145739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21414182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solidFill>
                <a:srgbClr val="FFFF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E1BB-E5CE-419B-BF74-DE5E66E6002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BB-50FD-4C0C-8CCF-BEDA9AE9608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4632-10B7-449A-A3EB-952F42FA3427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24C7-392C-4038-BEB3-8B14EB4A4419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565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27FA-CD24-439D-B398-2F3B857E02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C6B9-6875-4AF4-BCB0-FB6EA1F3479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519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E812-0797-4525-ABEF-759323D08D7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73668-F90D-4C21-B651-CE2317F9AAF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047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A06-AE52-48D7-9885-849375BB2A0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4764-2E0F-4244-A9BD-1FFC94A125A1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92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46A4-8A2C-42D5-BE98-72DF8781BC5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996-13DD-48D8-9FF1-0074523883F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768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89F0-7A44-4BFD-8337-DE923439A72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24A-E247-4BB5-B611-4EF54A5E7D1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758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C53D-EBFE-4890-82EA-54B1E1C6DAF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7418-4AB8-4016-B3BD-ED25B43E6E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94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4BA7-5A3C-4E2D-8C91-A69894B0CB45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C874-E5D1-40F1-8C37-6B33895E3EB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899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BE9F-5F14-4A3F-A4E8-4CE4C9F9CF8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E244-8315-4D1E-9057-ECAF183B4BE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546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19-02BC-421C-814E-B713DF06D3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B5B4-A26F-40D8-820B-B2A8420D5AA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887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636713-F5BD-4F00-9EDF-3CEB3187C21F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B5710-77A1-4A46-8B9E-538FAEFDBC5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623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Germination Percentages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25" name="Content Placeholder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4061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17142" y="3128830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21094" y="2018984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14194" y="2221291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3697" y="2483619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55560" y="2309496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81866" y="3280893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40872" y="3146134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40102" y="4180930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61027" y="2323012"/>
            <a:ext cx="40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AB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91982" y="3674235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12012" y="2758032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77773" y="2810571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53155" y="2458880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61369" y="3872777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94521" y="2838344"/>
            <a:ext cx="40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AB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36407" y="3229445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00597" y="2485524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32658" y="2932929"/>
            <a:ext cx="40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68719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Germination Percentages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Germination Percentages</dc:title>
  <dc:creator>Laura Cortese</dc:creator>
  <cp:lastModifiedBy>Laura Cortese</cp:lastModifiedBy>
  <cp:revision>1</cp:revision>
  <dcterms:created xsi:type="dcterms:W3CDTF">2012-12-31T16:22:51Z</dcterms:created>
  <dcterms:modified xsi:type="dcterms:W3CDTF">2012-12-31T16:23:40Z</dcterms:modified>
</cp:coreProperties>
</file>