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cor:Documents:PhD:Germination%20Study:Oct%202012%20Germ:Total%20Germ%20Data%20SAS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cold Brook'!$M$67</c:f>
              <c:strCache>
                <c:ptCount val="1"/>
                <c:pt idx="0">
                  <c:v>Unsorted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'No cold Brook'!$L$68:$L$69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Brook'!$M$68:$M$69</c:f>
              <c:numCache>
                <c:formatCode>General</c:formatCode>
                <c:ptCount val="2"/>
                <c:pt idx="0">
                  <c:v>21.7</c:v>
                </c:pt>
                <c:pt idx="1">
                  <c:v>21.7</c:v>
                </c:pt>
              </c:numCache>
            </c:numRef>
          </c:val>
        </c:ser>
        <c:ser>
          <c:idx val="1"/>
          <c:order val="1"/>
          <c:tx>
            <c:strRef>
              <c:f>'No cold Brook'!$N$67</c:f>
              <c:strCache>
                <c:ptCount val="1"/>
                <c:pt idx="0">
                  <c:v>C1</c:v>
                </c:pt>
              </c:strCache>
            </c:strRef>
          </c:tx>
          <c:invertIfNegative val="0"/>
          <c:cat>
            <c:strRef>
              <c:f>'No cold Brook'!$L$68:$L$69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Brook'!$N$68:$N$69</c:f>
              <c:numCache>
                <c:formatCode>General</c:formatCode>
                <c:ptCount val="2"/>
                <c:pt idx="0" formatCode="0.0">
                  <c:v>16.3</c:v>
                </c:pt>
                <c:pt idx="1">
                  <c:v>23.4</c:v>
                </c:pt>
              </c:numCache>
            </c:numRef>
          </c:val>
        </c:ser>
        <c:ser>
          <c:idx val="2"/>
          <c:order val="2"/>
          <c:tx>
            <c:strRef>
              <c:f>'No cold Brook'!$O$67</c:f>
              <c:strCache>
                <c:ptCount val="1"/>
                <c:pt idx="0">
                  <c:v>C2</c:v>
                </c:pt>
              </c:strCache>
            </c:strRef>
          </c:tx>
          <c:invertIfNegative val="0"/>
          <c:cat>
            <c:strRef>
              <c:f>'No cold Brook'!$L$68:$L$69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Brook'!$O$68:$O$69</c:f>
              <c:numCache>
                <c:formatCode>General</c:formatCode>
                <c:ptCount val="2"/>
                <c:pt idx="0">
                  <c:v>25.9</c:v>
                </c:pt>
                <c:pt idx="1">
                  <c:v>35.2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6583656"/>
        <c:axId val="-2146580728"/>
      </c:barChart>
      <c:catAx>
        <c:axId val="-2146583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-2146580728"/>
        <c:crosses val="autoZero"/>
        <c:auto val="1"/>
        <c:lblAlgn val="ctr"/>
        <c:lblOffset val="100"/>
        <c:noMultiLvlLbl val="0"/>
      </c:catAx>
      <c:valAx>
        <c:axId val="-2146580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-2146583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solidFill>
                <a:srgbClr val="FFFF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E1BB-E5CE-419B-BF74-DE5E66E6002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BB-50FD-4C0C-8CCF-BEDA9AE9608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634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4632-10B7-449A-A3EB-952F42FA3427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24C7-392C-4038-BEB3-8B14EB4A4419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216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27FA-CD24-439D-B398-2F3B857E02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C6B9-6875-4AF4-BCB0-FB6EA1F3479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8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E812-0797-4525-ABEF-759323D08D7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73668-F90D-4C21-B651-CE2317F9AAF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383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A06-AE52-48D7-9885-849375BB2A0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4764-2E0F-4244-A9BD-1FFC94A125A1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526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46A4-8A2C-42D5-BE98-72DF8781BC5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996-13DD-48D8-9FF1-0074523883F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541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89F0-7A44-4BFD-8337-DE923439A72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24A-E247-4BB5-B611-4EF54A5E7D1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412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C53D-EBFE-4890-82EA-54B1E1C6DAF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7418-4AB8-4016-B3BD-ED25B43E6E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826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4BA7-5A3C-4E2D-8C91-A69894B0CB45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C874-E5D1-40F1-8C37-6B33895E3EB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67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BE9F-5F14-4A3F-A4E8-4CE4C9F9CF8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E244-8315-4D1E-9057-ECAF183B4BE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056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19-02BC-421C-814E-B713DF06D3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B5B4-A26F-40D8-820B-B2A8420D5AA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198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636713-F5BD-4F00-9EDF-3CEB3187C21F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B5710-77A1-4A46-8B9E-538FAEFDBC5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10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Brooklyn Germination Rate Indices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1654353" y="3481656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30724" name="TextBox 6"/>
          <p:cNvSpPr txBox="1">
            <a:spLocks noChangeArrowheads="1"/>
          </p:cNvSpPr>
          <p:nvPr/>
        </p:nvSpPr>
        <p:spPr bwMode="auto">
          <a:xfrm>
            <a:off x="2354263" y="4028530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3009283" y="3081606"/>
            <a:ext cx="334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26" name="TextBox 8"/>
          <p:cNvSpPr txBox="1">
            <a:spLocks noChangeArrowheads="1"/>
          </p:cNvSpPr>
          <p:nvPr/>
        </p:nvSpPr>
        <p:spPr bwMode="auto">
          <a:xfrm>
            <a:off x="4705883" y="3464015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30727" name="TextBox 9"/>
          <p:cNvSpPr txBox="1">
            <a:spLocks noChangeArrowheads="1"/>
          </p:cNvSpPr>
          <p:nvPr/>
        </p:nvSpPr>
        <p:spPr bwMode="auto">
          <a:xfrm>
            <a:off x="5405260" y="3287605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30728" name="TextBox 10"/>
          <p:cNvSpPr txBox="1">
            <a:spLocks noChangeArrowheads="1"/>
          </p:cNvSpPr>
          <p:nvPr/>
        </p:nvSpPr>
        <p:spPr bwMode="auto">
          <a:xfrm>
            <a:off x="6051607" y="2161921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0185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Brooklyn Germination Rate Indices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Brooklyn Germination Rate Indices</dc:title>
  <dc:creator>Laura Cortese</dc:creator>
  <cp:lastModifiedBy>Laura Cortese</cp:lastModifiedBy>
  <cp:revision>1</cp:revision>
  <dcterms:created xsi:type="dcterms:W3CDTF">2012-12-31T16:23:50Z</dcterms:created>
  <dcterms:modified xsi:type="dcterms:W3CDTF">2012-12-31T16:24:42Z</dcterms:modified>
</cp:coreProperties>
</file>