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cor:Documents:PhD:Germination%20Study:Oct%202012%20Germ:Total%20Germ%20Data%20SAS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cold Carth'!$M$49</c:f>
              <c:strCache>
                <c:ptCount val="1"/>
                <c:pt idx="0">
                  <c:v>Unsorted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'No cold Carth'!$L$50:$L$51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Carth'!$M$50:$M$51</c:f>
              <c:numCache>
                <c:formatCode>General</c:formatCode>
                <c:ptCount val="2"/>
                <c:pt idx="0">
                  <c:v>21.2</c:v>
                </c:pt>
                <c:pt idx="1">
                  <c:v>21.2</c:v>
                </c:pt>
              </c:numCache>
            </c:numRef>
          </c:val>
        </c:ser>
        <c:ser>
          <c:idx val="1"/>
          <c:order val="1"/>
          <c:tx>
            <c:strRef>
              <c:f>'No cold Carth'!$N$49</c:f>
              <c:strCache>
                <c:ptCount val="1"/>
                <c:pt idx="0">
                  <c:v>C1</c:v>
                </c:pt>
              </c:strCache>
            </c:strRef>
          </c:tx>
          <c:invertIfNegative val="0"/>
          <c:cat>
            <c:strRef>
              <c:f>'No cold Carth'!$L$50:$L$51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Carth'!$N$50:$N$51</c:f>
              <c:numCache>
                <c:formatCode>General</c:formatCode>
                <c:ptCount val="2"/>
                <c:pt idx="0" formatCode="0.0">
                  <c:v>26.3</c:v>
                </c:pt>
                <c:pt idx="1">
                  <c:v>20.4</c:v>
                </c:pt>
              </c:numCache>
            </c:numRef>
          </c:val>
        </c:ser>
        <c:ser>
          <c:idx val="2"/>
          <c:order val="2"/>
          <c:tx>
            <c:strRef>
              <c:f>'No cold Carth'!$O$49</c:f>
              <c:strCache>
                <c:ptCount val="1"/>
                <c:pt idx="0">
                  <c:v>C2</c:v>
                </c:pt>
              </c:strCache>
            </c:strRef>
          </c:tx>
          <c:invertIfNegative val="0"/>
          <c:cat>
            <c:strRef>
              <c:f>'No cold Carth'!$L$50:$L$51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Carth'!$O$50:$O$51</c:f>
              <c:numCache>
                <c:formatCode>General</c:formatCode>
                <c:ptCount val="2"/>
                <c:pt idx="0">
                  <c:v>25.7</c:v>
                </c:pt>
                <c:pt idx="1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521384"/>
        <c:axId val="2059519000"/>
      </c:barChart>
      <c:catAx>
        <c:axId val="2059521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2059519000"/>
        <c:crosses val="autoZero"/>
        <c:auto val="1"/>
        <c:lblAlgn val="ctr"/>
        <c:lblOffset val="100"/>
        <c:noMultiLvlLbl val="0"/>
      </c:catAx>
      <c:valAx>
        <c:axId val="2059519000"/>
        <c:scaling>
          <c:orientation val="minMax"/>
          <c:max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20595213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solidFill>
                <a:srgbClr val="FFFF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E1BB-E5CE-419B-BF74-DE5E66E6002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BB-50FD-4C0C-8CCF-BEDA9AE9608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785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4632-10B7-449A-A3EB-952F42FA3427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24C7-392C-4038-BEB3-8B14EB4A4419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0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27FA-CD24-439D-B398-2F3B857E02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C6B9-6875-4AF4-BCB0-FB6EA1F3479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38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E812-0797-4525-ABEF-759323D08D7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73668-F90D-4C21-B651-CE2317F9AAF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016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A06-AE52-48D7-9885-849375BB2A0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4764-2E0F-4244-A9BD-1FFC94A125A1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084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46A4-8A2C-42D5-BE98-72DF8781BC5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996-13DD-48D8-9FF1-0074523883F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410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89F0-7A44-4BFD-8337-DE923439A72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24A-E247-4BB5-B611-4EF54A5E7D1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724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C53D-EBFE-4890-82EA-54B1E1C6DAF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7418-4AB8-4016-B3BD-ED25B43E6E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21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4BA7-5A3C-4E2D-8C91-A69894B0CB45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C874-E5D1-40F1-8C37-6B33895E3EB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198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BE9F-5F14-4A3F-A4E8-4CE4C9F9CF8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E244-8315-4D1E-9057-ECAF183B4BE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588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19-02BC-421C-814E-B713DF06D3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B5B4-A26F-40D8-820B-B2A8420D5AA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196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636713-F5BD-4F00-9EDF-3CEB3187C21F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B5710-77A1-4A46-8B9E-538FAEFDBC5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661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Carthage Germination Rate Indices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1707273" y="3499295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389366" y="3033979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069871" y="3080533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221613" y="3234004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5522622" y="3586429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4960144" y="3586429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3979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Carthage Germination Rate Indices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Carthage Germination Rate Indices</dc:title>
  <dc:creator>Laura Cortese</dc:creator>
  <cp:lastModifiedBy>Laura Cortese</cp:lastModifiedBy>
  <cp:revision>1</cp:revision>
  <dcterms:created xsi:type="dcterms:W3CDTF">2012-12-31T16:24:53Z</dcterms:created>
  <dcterms:modified xsi:type="dcterms:W3CDTF">2012-12-31T16:25:27Z</dcterms:modified>
</cp:coreProperties>
</file>