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lauracor:Documents:PhD:Germination%20Study:Oct%202012%20Germ:Total%20Germ%20Data%20SAS%20(version%20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 cold Tim'!$M$49</c:f>
              <c:strCache>
                <c:ptCount val="1"/>
                <c:pt idx="0">
                  <c:v>Unsorted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strRef>
              <c:f>'No cold Tim'!$L$50:$L$51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Tim'!$M$50:$M$51</c:f>
              <c:numCache>
                <c:formatCode>General</c:formatCode>
                <c:ptCount val="2"/>
                <c:pt idx="0">
                  <c:v>27.6</c:v>
                </c:pt>
                <c:pt idx="1">
                  <c:v>27.6</c:v>
                </c:pt>
              </c:numCache>
            </c:numRef>
          </c:val>
        </c:ser>
        <c:ser>
          <c:idx val="1"/>
          <c:order val="1"/>
          <c:tx>
            <c:strRef>
              <c:f>'No cold Tim'!$N$49</c:f>
              <c:strCache>
                <c:ptCount val="1"/>
                <c:pt idx="0">
                  <c:v>C1</c:v>
                </c:pt>
              </c:strCache>
            </c:strRef>
          </c:tx>
          <c:invertIfNegative val="0"/>
          <c:cat>
            <c:strRef>
              <c:f>'No cold Tim'!$L$50:$L$51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Tim'!$N$50:$N$51</c:f>
              <c:numCache>
                <c:formatCode>General</c:formatCode>
                <c:ptCount val="2"/>
                <c:pt idx="0" formatCode="0.0">
                  <c:v>29.2</c:v>
                </c:pt>
                <c:pt idx="1">
                  <c:v>25.9</c:v>
                </c:pt>
              </c:numCache>
            </c:numRef>
          </c:val>
        </c:ser>
        <c:ser>
          <c:idx val="2"/>
          <c:order val="2"/>
          <c:tx>
            <c:strRef>
              <c:f>'No cold Tim'!$O$49</c:f>
              <c:strCache>
                <c:ptCount val="1"/>
                <c:pt idx="0">
                  <c:v>C2</c:v>
                </c:pt>
              </c:strCache>
            </c:strRef>
          </c:tx>
          <c:invertIfNegative val="0"/>
          <c:cat>
            <c:strRef>
              <c:f>'No cold Tim'!$L$50:$L$51</c:f>
              <c:strCache>
                <c:ptCount val="2"/>
                <c:pt idx="0">
                  <c:v>Light</c:v>
                </c:pt>
                <c:pt idx="1">
                  <c:v>Heavy</c:v>
                </c:pt>
              </c:strCache>
            </c:strRef>
          </c:cat>
          <c:val>
            <c:numRef>
              <c:f>'No cold Tim'!$O$50:$O$51</c:f>
              <c:numCache>
                <c:formatCode>General</c:formatCode>
                <c:ptCount val="2"/>
                <c:pt idx="0">
                  <c:v>25.1</c:v>
                </c:pt>
                <c:pt idx="1">
                  <c:v>32.1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45784200"/>
        <c:axId val="2146026664"/>
      </c:barChart>
      <c:catAx>
        <c:axId val="-21457842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en-US"/>
          </a:p>
        </c:txPr>
        <c:crossAx val="2146026664"/>
        <c:crosses val="autoZero"/>
        <c:auto val="1"/>
        <c:lblAlgn val="ctr"/>
        <c:lblOffset val="100"/>
        <c:noMultiLvlLbl val="0"/>
      </c:catAx>
      <c:valAx>
        <c:axId val="2146026664"/>
        <c:scaling>
          <c:orientation val="minMax"/>
          <c:max val="4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solidFill>
                  <a:srgbClr val="FFFF00"/>
                </a:solidFill>
              </a:defRPr>
            </a:pPr>
            <a:endParaRPr lang="en-US"/>
          </a:p>
        </c:txPr>
        <c:crossAx val="-21457842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>
              <a:solidFill>
                <a:srgbClr val="FFFF00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1E1BB-E5CE-419B-BF74-DE5E66E6002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888BB-50FD-4C0C-8CCF-BEDA9AE9608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293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4632-10B7-449A-A3EB-952F42FA3427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24C7-392C-4038-BEB3-8B14EB4A4419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763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827FA-CD24-439D-B398-2F3B857E02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4C6B9-6875-4AF4-BCB0-FB6EA1F3479F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449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E812-0797-4525-ABEF-759323D08D7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73668-F90D-4C21-B651-CE2317F9AAF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395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6A06-AE52-48D7-9885-849375BB2A0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44764-2E0F-4244-A9BD-1FFC94A125A1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25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946A4-8A2C-42D5-BE98-72DF8781BC56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38996-13DD-48D8-9FF1-0074523883F0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726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689F0-7A44-4BFD-8337-DE923439A72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424A-E247-4BB5-B611-4EF54A5E7D1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062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C53D-EBFE-4890-82EA-54B1E1C6DAFA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07418-4AB8-4016-B3BD-ED25B43E6ED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67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44BA7-5A3C-4E2D-8C91-A69894B0CB45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DC874-E5D1-40F1-8C37-6B33895E3EB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59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4BE9F-5F14-4A3F-A4E8-4CE4C9F9CF83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E244-8315-4D1E-9057-ECAF183B4BE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138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2C19-02BC-421C-814E-B713DF06D3A9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4B5B4-A26F-40D8-820B-B2A8420D5AA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657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636713-F5BD-4F00-9EDF-3CEB3187C21F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12/31/12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0B5710-77A1-4A46-8B9E-538FAEFDBC5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192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Timber Germination Rate Indices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71" name="TextBox 4"/>
          <p:cNvSpPr txBox="1">
            <a:spLocks noChangeArrowheads="1"/>
          </p:cNvSpPr>
          <p:nvPr/>
        </p:nvSpPr>
        <p:spPr bwMode="auto">
          <a:xfrm>
            <a:off x="1707273" y="2881841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2380080" y="2735568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2773" name="TextBox 7"/>
          <p:cNvSpPr txBox="1">
            <a:spLocks noChangeArrowheads="1"/>
          </p:cNvSpPr>
          <p:nvPr/>
        </p:nvSpPr>
        <p:spPr bwMode="auto">
          <a:xfrm>
            <a:off x="3055962" y="3111826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32774" name="TextBox 8"/>
          <p:cNvSpPr txBox="1">
            <a:spLocks noChangeArrowheads="1"/>
          </p:cNvSpPr>
          <p:nvPr/>
        </p:nvSpPr>
        <p:spPr bwMode="auto">
          <a:xfrm>
            <a:off x="4810658" y="2877347"/>
            <a:ext cx="334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B</a:t>
            </a:r>
            <a:r>
              <a:rPr lang="en-US" sz="2000" dirty="0">
                <a:solidFill>
                  <a:srgbClr val="FFFF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2775" name="TextBox 9"/>
          <p:cNvSpPr txBox="1">
            <a:spLocks noChangeArrowheads="1"/>
          </p:cNvSpPr>
          <p:nvPr/>
        </p:nvSpPr>
        <p:spPr bwMode="auto">
          <a:xfrm>
            <a:off x="5492750" y="3077550"/>
            <a:ext cx="334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32776" name="TextBox 10"/>
          <p:cNvSpPr txBox="1">
            <a:spLocks noChangeArrowheads="1"/>
          </p:cNvSpPr>
          <p:nvPr/>
        </p:nvSpPr>
        <p:spPr bwMode="auto">
          <a:xfrm>
            <a:off x="6174843" y="2464979"/>
            <a:ext cx="333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94369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Timber Germination Rate Indices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Timber Germination Rate Indices</dc:title>
  <dc:creator>Laura Cortese</dc:creator>
  <cp:lastModifiedBy>Laura Cortese</cp:lastModifiedBy>
  <cp:revision>1</cp:revision>
  <dcterms:created xsi:type="dcterms:W3CDTF">2012-12-31T16:25:29Z</dcterms:created>
  <dcterms:modified xsi:type="dcterms:W3CDTF">2012-12-31T16:26:04Z</dcterms:modified>
</cp:coreProperties>
</file>