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7" d="100"/>
          <a:sy n="77" d="100"/>
        </p:scale>
        <p:origin x="-108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92137-1209-DF4C-A791-0B49152EFAC4}" type="datetimeFigureOut">
              <a:rPr lang="en-US" smtClean="0"/>
              <a:t>12/31/12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FCFA0-4A4C-5246-A9EA-ED70A9757A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83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92137-1209-DF4C-A791-0B49152EFAC4}" type="datetimeFigureOut">
              <a:rPr lang="en-US" smtClean="0"/>
              <a:t>12/31/12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FCFA0-4A4C-5246-A9EA-ED70A9757A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168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92137-1209-DF4C-A791-0B49152EFAC4}" type="datetimeFigureOut">
              <a:rPr lang="en-US" smtClean="0"/>
              <a:t>12/31/12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FCFA0-4A4C-5246-A9EA-ED70A9757A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759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92137-1209-DF4C-A791-0B49152EFAC4}" type="datetimeFigureOut">
              <a:rPr lang="en-US" smtClean="0"/>
              <a:t>12/31/12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FCFA0-4A4C-5246-A9EA-ED70A9757A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807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92137-1209-DF4C-A791-0B49152EFAC4}" type="datetimeFigureOut">
              <a:rPr lang="en-US" smtClean="0"/>
              <a:t>12/31/12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FCFA0-4A4C-5246-A9EA-ED70A9757A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968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92137-1209-DF4C-A791-0B49152EFAC4}" type="datetimeFigureOut">
              <a:rPr lang="en-US" smtClean="0"/>
              <a:t>12/31/12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FCFA0-4A4C-5246-A9EA-ED70A9757A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156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92137-1209-DF4C-A791-0B49152EFAC4}" type="datetimeFigureOut">
              <a:rPr lang="en-US" smtClean="0"/>
              <a:t>12/31/12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FCFA0-4A4C-5246-A9EA-ED70A9757A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170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92137-1209-DF4C-A791-0B49152EFAC4}" type="datetimeFigureOut">
              <a:rPr lang="en-US" smtClean="0"/>
              <a:t>12/31/12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FCFA0-4A4C-5246-A9EA-ED70A9757A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287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92137-1209-DF4C-A791-0B49152EFAC4}" type="datetimeFigureOut">
              <a:rPr lang="en-US" smtClean="0"/>
              <a:t>12/31/12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FCFA0-4A4C-5246-A9EA-ED70A9757A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52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92137-1209-DF4C-A791-0B49152EFAC4}" type="datetimeFigureOut">
              <a:rPr lang="en-US" smtClean="0"/>
              <a:t>12/31/12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FCFA0-4A4C-5246-A9EA-ED70A9757A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44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92137-1209-DF4C-A791-0B49152EFAC4}" type="datetimeFigureOut">
              <a:rPr lang="en-US" smtClean="0"/>
              <a:t>12/31/12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FCFA0-4A4C-5246-A9EA-ED70A9757A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610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92137-1209-DF4C-A791-0B49152EFAC4}" type="datetimeFigureOut">
              <a:rPr lang="en-US" smtClean="0"/>
              <a:t>12/31/12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1FCFA0-4A4C-5246-A9EA-ED70A9757A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291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IMG_081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29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895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IMG_082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222"/>
            <a:ext cx="9144000" cy="6829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0015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</TotalTime>
  <Words>0</Words>
  <Application>Microsoft Macintosh PowerPoint</Application>
  <PresentationFormat>On-screen Show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>GreenStart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Dorn Cox</dc:creator>
  <cp:lastModifiedBy>Dorn Cox</cp:lastModifiedBy>
  <cp:revision>4</cp:revision>
  <dcterms:created xsi:type="dcterms:W3CDTF">2012-12-15T20:13:11Z</dcterms:created>
  <dcterms:modified xsi:type="dcterms:W3CDTF">2012-12-31T22:51:05Z</dcterms:modified>
</cp:coreProperties>
</file>