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7" r:id="rId2"/>
  </p:sldIdLst>
  <p:sldSz cx="48463200" cy="32918400"/>
  <p:notesSz cx="6858000" cy="9144000"/>
  <p:defaultTextStyle>
    <a:defPPr>
      <a:defRPr lang="en-US"/>
    </a:defPPr>
    <a:lvl1pPr algn="l" rtl="0" fontAlgn="base">
      <a:spcBef>
        <a:spcPct val="0"/>
      </a:spcBef>
      <a:spcAft>
        <a:spcPct val="0"/>
      </a:spcAft>
      <a:defRPr sz="3000" kern="1200">
        <a:solidFill>
          <a:srgbClr val="000066"/>
        </a:solidFill>
        <a:latin typeface="Times" pitchFamily="18" charset="0"/>
        <a:ea typeface="+mn-ea"/>
        <a:cs typeface="+mn-cs"/>
      </a:defRPr>
    </a:lvl1pPr>
    <a:lvl2pPr marL="457200" algn="l" rtl="0" fontAlgn="base">
      <a:spcBef>
        <a:spcPct val="0"/>
      </a:spcBef>
      <a:spcAft>
        <a:spcPct val="0"/>
      </a:spcAft>
      <a:defRPr sz="3000" kern="1200">
        <a:solidFill>
          <a:srgbClr val="000066"/>
        </a:solidFill>
        <a:latin typeface="Times" pitchFamily="18" charset="0"/>
        <a:ea typeface="+mn-ea"/>
        <a:cs typeface="+mn-cs"/>
      </a:defRPr>
    </a:lvl2pPr>
    <a:lvl3pPr marL="914400" algn="l" rtl="0" fontAlgn="base">
      <a:spcBef>
        <a:spcPct val="0"/>
      </a:spcBef>
      <a:spcAft>
        <a:spcPct val="0"/>
      </a:spcAft>
      <a:defRPr sz="3000" kern="1200">
        <a:solidFill>
          <a:srgbClr val="000066"/>
        </a:solidFill>
        <a:latin typeface="Times" pitchFamily="18" charset="0"/>
        <a:ea typeface="+mn-ea"/>
        <a:cs typeface="+mn-cs"/>
      </a:defRPr>
    </a:lvl3pPr>
    <a:lvl4pPr marL="1371600" algn="l" rtl="0" fontAlgn="base">
      <a:spcBef>
        <a:spcPct val="0"/>
      </a:spcBef>
      <a:spcAft>
        <a:spcPct val="0"/>
      </a:spcAft>
      <a:defRPr sz="3000" kern="1200">
        <a:solidFill>
          <a:srgbClr val="000066"/>
        </a:solidFill>
        <a:latin typeface="Times" pitchFamily="18" charset="0"/>
        <a:ea typeface="+mn-ea"/>
        <a:cs typeface="+mn-cs"/>
      </a:defRPr>
    </a:lvl4pPr>
    <a:lvl5pPr marL="1828800" algn="l" rtl="0" fontAlgn="base">
      <a:spcBef>
        <a:spcPct val="0"/>
      </a:spcBef>
      <a:spcAft>
        <a:spcPct val="0"/>
      </a:spcAft>
      <a:defRPr sz="3000" kern="1200">
        <a:solidFill>
          <a:srgbClr val="000066"/>
        </a:solidFill>
        <a:latin typeface="Times" pitchFamily="18" charset="0"/>
        <a:ea typeface="+mn-ea"/>
        <a:cs typeface="+mn-cs"/>
      </a:defRPr>
    </a:lvl5pPr>
    <a:lvl6pPr marL="2286000" algn="l" defTabSz="914400" rtl="0" eaLnBrk="1" latinLnBrk="0" hangingPunct="1">
      <a:defRPr sz="3000" kern="1200">
        <a:solidFill>
          <a:srgbClr val="000066"/>
        </a:solidFill>
        <a:latin typeface="Times" pitchFamily="18" charset="0"/>
        <a:ea typeface="+mn-ea"/>
        <a:cs typeface="+mn-cs"/>
      </a:defRPr>
    </a:lvl6pPr>
    <a:lvl7pPr marL="2743200" algn="l" defTabSz="914400" rtl="0" eaLnBrk="1" latinLnBrk="0" hangingPunct="1">
      <a:defRPr sz="3000" kern="1200">
        <a:solidFill>
          <a:srgbClr val="000066"/>
        </a:solidFill>
        <a:latin typeface="Times" pitchFamily="18" charset="0"/>
        <a:ea typeface="+mn-ea"/>
        <a:cs typeface="+mn-cs"/>
      </a:defRPr>
    </a:lvl7pPr>
    <a:lvl8pPr marL="3200400" algn="l" defTabSz="914400" rtl="0" eaLnBrk="1" latinLnBrk="0" hangingPunct="1">
      <a:defRPr sz="3000" kern="1200">
        <a:solidFill>
          <a:srgbClr val="000066"/>
        </a:solidFill>
        <a:latin typeface="Times" pitchFamily="18" charset="0"/>
        <a:ea typeface="+mn-ea"/>
        <a:cs typeface="+mn-cs"/>
      </a:defRPr>
    </a:lvl8pPr>
    <a:lvl9pPr marL="3657600" algn="l" defTabSz="914400" rtl="0" eaLnBrk="1" latinLnBrk="0" hangingPunct="1">
      <a:defRPr sz="3000" kern="1200">
        <a:solidFill>
          <a:srgbClr val="000066"/>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CC"/>
    <a:srgbClr val="000066"/>
    <a:srgbClr val="006600"/>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94595" autoAdjust="0"/>
  </p:normalViewPr>
  <p:slideViewPr>
    <p:cSldViewPr>
      <p:cViewPr>
        <p:scale>
          <a:sx n="20" d="100"/>
          <a:sy n="20" d="100"/>
        </p:scale>
        <p:origin x="-2202" y="-372"/>
      </p:cViewPr>
      <p:guideLst>
        <p:guide orient="horz" pos="10368"/>
        <p:guide pos="1526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vl1pPr>
          </a:lstStyle>
          <a:p>
            <a:pPr>
              <a:defRPr/>
            </a:pPr>
            <a:fld id="{B222DCEC-8A6E-4479-8680-7738D9148024}" type="datetimeFigureOut">
              <a:rPr lang="en-US"/>
              <a:pPr>
                <a:defRPr/>
              </a:pPr>
              <a:t>1/3/2013</a:t>
            </a:fld>
            <a:endParaRPr lang="en-US" dirty="0"/>
          </a:p>
        </p:txBody>
      </p:sp>
      <p:sp>
        <p:nvSpPr>
          <p:cNvPr id="4" name="Slide Image Placeholder 3"/>
          <p:cNvSpPr>
            <a:spLocks noGrp="1" noRot="1" noChangeAspect="1"/>
          </p:cNvSpPr>
          <p:nvPr>
            <p:ph type="sldImg" idx="2"/>
          </p:nvPr>
        </p:nvSpPr>
        <p:spPr>
          <a:xfrm>
            <a:off x="904875" y="685800"/>
            <a:ext cx="504825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vl1pPr>
          </a:lstStyle>
          <a:p>
            <a:pPr>
              <a:defRPr/>
            </a:pPr>
            <a:fld id="{17CC12F8-CFD3-4FC9-8782-B39C2A1D9DDA}" type="slidenum">
              <a:rPr lang="en-US"/>
              <a:pPr>
                <a:defRPr/>
              </a:pPr>
              <a:t>‹#›</a:t>
            </a:fld>
            <a:endParaRPr lang="en-US" dirty="0"/>
          </a:p>
        </p:txBody>
      </p:sp>
    </p:spTree>
    <p:extLst>
      <p:ext uri="{BB962C8B-B14F-4D97-AF65-F5344CB8AC3E}">
        <p14:creationId xmlns:p14="http://schemas.microsoft.com/office/powerpoint/2010/main" val="36099706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000">
                <a:solidFill>
                  <a:srgbClr val="000066"/>
                </a:solidFill>
                <a:latin typeface="Times" pitchFamily="18" charset="0"/>
              </a:defRPr>
            </a:lvl1pPr>
            <a:lvl2pPr marL="742950" indent="-285750" eaLnBrk="0" hangingPunct="0">
              <a:defRPr sz="3000">
                <a:solidFill>
                  <a:srgbClr val="000066"/>
                </a:solidFill>
                <a:latin typeface="Times" pitchFamily="18" charset="0"/>
              </a:defRPr>
            </a:lvl2pPr>
            <a:lvl3pPr marL="1143000" indent="-228600" eaLnBrk="0" hangingPunct="0">
              <a:defRPr sz="3000">
                <a:solidFill>
                  <a:srgbClr val="000066"/>
                </a:solidFill>
                <a:latin typeface="Times" pitchFamily="18" charset="0"/>
              </a:defRPr>
            </a:lvl3pPr>
            <a:lvl4pPr marL="1600200" indent="-228600" eaLnBrk="0" hangingPunct="0">
              <a:defRPr sz="3000">
                <a:solidFill>
                  <a:srgbClr val="000066"/>
                </a:solidFill>
                <a:latin typeface="Times" pitchFamily="18" charset="0"/>
              </a:defRPr>
            </a:lvl4pPr>
            <a:lvl5pPr marL="2057400" indent="-228600" eaLnBrk="0" hangingPunct="0">
              <a:defRPr sz="3000">
                <a:solidFill>
                  <a:srgbClr val="000066"/>
                </a:solidFill>
                <a:latin typeface="Times" pitchFamily="18" charset="0"/>
              </a:defRPr>
            </a:lvl5pPr>
            <a:lvl6pPr marL="2514600" indent="-228600" eaLnBrk="0" fontAlgn="base" hangingPunct="0">
              <a:spcBef>
                <a:spcPct val="0"/>
              </a:spcBef>
              <a:spcAft>
                <a:spcPct val="0"/>
              </a:spcAft>
              <a:defRPr sz="3000">
                <a:solidFill>
                  <a:srgbClr val="000066"/>
                </a:solidFill>
                <a:latin typeface="Times" pitchFamily="18" charset="0"/>
              </a:defRPr>
            </a:lvl6pPr>
            <a:lvl7pPr marL="2971800" indent="-228600" eaLnBrk="0" fontAlgn="base" hangingPunct="0">
              <a:spcBef>
                <a:spcPct val="0"/>
              </a:spcBef>
              <a:spcAft>
                <a:spcPct val="0"/>
              </a:spcAft>
              <a:defRPr sz="3000">
                <a:solidFill>
                  <a:srgbClr val="000066"/>
                </a:solidFill>
                <a:latin typeface="Times" pitchFamily="18" charset="0"/>
              </a:defRPr>
            </a:lvl7pPr>
            <a:lvl8pPr marL="3429000" indent="-228600" eaLnBrk="0" fontAlgn="base" hangingPunct="0">
              <a:spcBef>
                <a:spcPct val="0"/>
              </a:spcBef>
              <a:spcAft>
                <a:spcPct val="0"/>
              </a:spcAft>
              <a:defRPr sz="3000">
                <a:solidFill>
                  <a:srgbClr val="000066"/>
                </a:solidFill>
                <a:latin typeface="Times" pitchFamily="18" charset="0"/>
              </a:defRPr>
            </a:lvl8pPr>
            <a:lvl9pPr marL="3886200" indent="-228600" eaLnBrk="0" fontAlgn="base" hangingPunct="0">
              <a:spcBef>
                <a:spcPct val="0"/>
              </a:spcBef>
              <a:spcAft>
                <a:spcPct val="0"/>
              </a:spcAft>
              <a:defRPr sz="3000">
                <a:solidFill>
                  <a:srgbClr val="000066"/>
                </a:solidFill>
                <a:latin typeface="Times" pitchFamily="18" charset="0"/>
              </a:defRPr>
            </a:lvl9pPr>
          </a:lstStyle>
          <a:p>
            <a:fld id="{0E8F4B78-2D6C-442C-887F-B3BB7E075845}" type="slidenum">
              <a:rPr lang="en-US" sz="1200" smtClean="0"/>
              <a:pPr/>
              <a:t>1</a:t>
            </a:fld>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34740" y="10226280"/>
            <a:ext cx="41193720" cy="7055644"/>
          </a:xfrm>
        </p:spPr>
        <p:txBody>
          <a:bodyPr/>
          <a:lstStyle/>
          <a:p>
            <a:r>
              <a:rPr lang="en-US" smtClean="0"/>
              <a:t>Click to edit Master title style</a:t>
            </a:r>
            <a:endParaRPr lang="en-US"/>
          </a:p>
        </p:txBody>
      </p:sp>
      <p:sp>
        <p:nvSpPr>
          <p:cNvPr id="3" name="Subtitle 2"/>
          <p:cNvSpPr>
            <a:spLocks noGrp="1"/>
          </p:cNvSpPr>
          <p:nvPr>
            <p:ph type="subTitle" idx="1"/>
          </p:nvPr>
        </p:nvSpPr>
        <p:spPr>
          <a:xfrm>
            <a:off x="7269480" y="18653524"/>
            <a:ext cx="33924240" cy="841295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9FED6B4-29B1-4459-A232-CC115B9D1E4D}" type="slidenum">
              <a:rPr lang="en-US"/>
              <a:pPr>
                <a:defRPr/>
              </a:pPr>
              <a:t>‹#›</a:t>
            </a:fld>
            <a:endParaRPr lang="en-US" dirty="0"/>
          </a:p>
        </p:txBody>
      </p:sp>
    </p:spTree>
    <p:extLst>
      <p:ext uri="{BB962C8B-B14F-4D97-AF65-F5344CB8AC3E}">
        <p14:creationId xmlns:p14="http://schemas.microsoft.com/office/powerpoint/2010/main" val="184036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0FB40F4-F43F-4C81-A429-228C18DE0230}" type="slidenum">
              <a:rPr lang="en-US"/>
              <a:pPr>
                <a:defRPr/>
              </a:pPr>
              <a:t>‹#›</a:t>
            </a:fld>
            <a:endParaRPr lang="en-US" dirty="0"/>
          </a:p>
        </p:txBody>
      </p:sp>
    </p:spTree>
    <p:extLst>
      <p:ext uri="{BB962C8B-B14F-4D97-AF65-F5344CB8AC3E}">
        <p14:creationId xmlns:p14="http://schemas.microsoft.com/office/powerpoint/2010/main" val="739662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524424" y="2938466"/>
            <a:ext cx="10292819" cy="263235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45960" y="2938466"/>
            <a:ext cx="30698971" cy="263235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54CE026-F224-4A84-B375-606089BEE0CB}" type="slidenum">
              <a:rPr lang="en-US"/>
              <a:pPr>
                <a:defRPr/>
              </a:pPr>
              <a:t>‹#›</a:t>
            </a:fld>
            <a:endParaRPr lang="en-US" dirty="0"/>
          </a:p>
        </p:txBody>
      </p:sp>
    </p:spTree>
    <p:extLst>
      <p:ext uri="{BB962C8B-B14F-4D97-AF65-F5344CB8AC3E}">
        <p14:creationId xmlns:p14="http://schemas.microsoft.com/office/powerpoint/2010/main" val="2917550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645960" y="2938462"/>
            <a:ext cx="41171283" cy="5486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645961" y="9505952"/>
            <a:ext cx="20495895" cy="9820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4321349" y="9505952"/>
            <a:ext cx="20495895" cy="9820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645961" y="19440526"/>
            <a:ext cx="20495895" cy="98214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4321349" y="19440526"/>
            <a:ext cx="20495895" cy="98214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D4A298C-5959-4AB4-A1A1-84463E25702F}" type="slidenum">
              <a:rPr lang="en-US"/>
              <a:pPr>
                <a:defRPr/>
              </a:pPr>
              <a:t>‹#›</a:t>
            </a:fld>
            <a:endParaRPr lang="en-US" dirty="0"/>
          </a:p>
        </p:txBody>
      </p:sp>
    </p:spTree>
    <p:extLst>
      <p:ext uri="{BB962C8B-B14F-4D97-AF65-F5344CB8AC3E}">
        <p14:creationId xmlns:p14="http://schemas.microsoft.com/office/powerpoint/2010/main" val="25624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FEFED4A-B03F-4E0B-90CB-EA4FBDF0300E}" type="slidenum">
              <a:rPr lang="en-US"/>
              <a:pPr>
                <a:defRPr/>
              </a:pPr>
              <a:t>‹#›</a:t>
            </a:fld>
            <a:endParaRPr lang="en-US" dirty="0"/>
          </a:p>
        </p:txBody>
      </p:sp>
    </p:spTree>
    <p:extLst>
      <p:ext uri="{BB962C8B-B14F-4D97-AF65-F5344CB8AC3E}">
        <p14:creationId xmlns:p14="http://schemas.microsoft.com/office/powerpoint/2010/main" val="66468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29192" y="21152646"/>
            <a:ext cx="41193720" cy="653891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829192" y="13951745"/>
            <a:ext cx="41193720"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CE5987A-A119-4528-9D93-D10A32032C1B}" type="slidenum">
              <a:rPr lang="en-US"/>
              <a:pPr>
                <a:defRPr/>
              </a:pPr>
              <a:t>‹#›</a:t>
            </a:fld>
            <a:endParaRPr lang="en-US" dirty="0"/>
          </a:p>
        </p:txBody>
      </p:sp>
    </p:spTree>
    <p:extLst>
      <p:ext uri="{BB962C8B-B14F-4D97-AF65-F5344CB8AC3E}">
        <p14:creationId xmlns:p14="http://schemas.microsoft.com/office/powerpoint/2010/main" val="188820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45961" y="9505954"/>
            <a:ext cx="20495895" cy="197560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321349" y="9505954"/>
            <a:ext cx="20495895" cy="197560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17AC00F-0FDD-4416-AEFD-7B24D898D0E2}" type="slidenum">
              <a:rPr lang="en-US"/>
              <a:pPr>
                <a:defRPr/>
              </a:pPr>
              <a:t>‹#›</a:t>
            </a:fld>
            <a:endParaRPr lang="en-US" dirty="0"/>
          </a:p>
        </p:txBody>
      </p:sp>
    </p:spTree>
    <p:extLst>
      <p:ext uri="{BB962C8B-B14F-4D97-AF65-F5344CB8AC3E}">
        <p14:creationId xmlns:p14="http://schemas.microsoft.com/office/powerpoint/2010/main" val="292483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23160" y="1318022"/>
            <a:ext cx="436168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423161" y="7368779"/>
            <a:ext cx="21413929" cy="30706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423161" y="10439402"/>
            <a:ext cx="21413929" cy="18966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4618636" y="7368779"/>
            <a:ext cx="21421406" cy="30706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4618636" y="10439402"/>
            <a:ext cx="21421406" cy="18966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368A514-CD6C-49CE-ADE7-2F5AF72D8188}" type="slidenum">
              <a:rPr lang="en-US"/>
              <a:pPr>
                <a:defRPr/>
              </a:pPr>
              <a:t>‹#›</a:t>
            </a:fld>
            <a:endParaRPr lang="en-US" dirty="0"/>
          </a:p>
        </p:txBody>
      </p:sp>
    </p:spTree>
    <p:extLst>
      <p:ext uri="{BB962C8B-B14F-4D97-AF65-F5344CB8AC3E}">
        <p14:creationId xmlns:p14="http://schemas.microsoft.com/office/powerpoint/2010/main" val="407142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8FB5F3E-BA15-433B-B199-66D93DF39117}" type="slidenum">
              <a:rPr lang="en-US"/>
              <a:pPr>
                <a:defRPr/>
              </a:pPr>
              <a:t>‹#›</a:t>
            </a:fld>
            <a:endParaRPr lang="en-US" dirty="0"/>
          </a:p>
        </p:txBody>
      </p:sp>
    </p:spTree>
    <p:extLst>
      <p:ext uri="{BB962C8B-B14F-4D97-AF65-F5344CB8AC3E}">
        <p14:creationId xmlns:p14="http://schemas.microsoft.com/office/powerpoint/2010/main" val="2505741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4B426D3-F5B0-41B4-98E9-FFC729A94824}" type="slidenum">
              <a:rPr lang="en-US"/>
              <a:pPr>
                <a:defRPr/>
              </a:pPr>
              <a:t>‹#›</a:t>
            </a:fld>
            <a:endParaRPr lang="en-US" dirty="0"/>
          </a:p>
        </p:txBody>
      </p:sp>
    </p:spTree>
    <p:extLst>
      <p:ext uri="{BB962C8B-B14F-4D97-AF65-F5344CB8AC3E}">
        <p14:creationId xmlns:p14="http://schemas.microsoft.com/office/powerpoint/2010/main" val="278546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23163" y="1310880"/>
            <a:ext cx="15944992" cy="557807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8947767" y="1310880"/>
            <a:ext cx="27092275" cy="28095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423163" y="6888956"/>
            <a:ext cx="15944992"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6D92AB8-32EA-4216-A79E-DAD70375BC60}" type="slidenum">
              <a:rPr lang="en-US"/>
              <a:pPr>
                <a:defRPr/>
              </a:pPr>
              <a:t>‹#›</a:t>
            </a:fld>
            <a:endParaRPr lang="en-US" dirty="0"/>
          </a:p>
        </p:txBody>
      </p:sp>
    </p:spTree>
    <p:extLst>
      <p:ext uri="{BB962C8B-B14F-4D97-AF65-F5344CB8AC3E}">
        <p14:creationId xmlns:p14="http://schemas.microsoft.com/office/powerpoint/2010/main" val="2019355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00059" y="23043359"/>
            <a:ext cx="29077920" cy="271938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9500059" y="2940844"/>
            <a:ext cx="29077920" cy="197512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9500059" y="25762745"/>
            <a:ext cx="29077920" cy="3863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6A0E23E-D9C1-4CED-BA0C-47D2623B1AC5}" type="slidenum">
              <a:rPr lang="en-US"/>
              <a:pPr>
                <a:defRPr/>
              </a:pPr>
              <a:t>‹#›</a:t>
            </a:fld>
            <a:endParaRPr lang="en-US" dirty="0"/>
          </a:p>
        </p:txBody>
      </p:sp>
    </p:spTree>
    <p:extLst>
      <p:ext uri="{BB962C8B-B14F-4D97-AF65-F5344CB8AC3E}">
        <p14:creationId xmlns:p14="http://schemas.microsoft.com/office/powerpoint/2010/main" val="3133592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46488" y="2938463"/>
            <a:ext cx="411702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9538" tIns="-130632" rIns="119538" bIns="-13063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646488" y="9505950"/>
            <a:ext cx="41170225" cy="197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9538" tIns="-130632" rIns="119538" bIns="-13063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646488" y="29979938"/>
            <a:ext cx="10096500" cy="2216150"/>
          </a:xfrm>
          <a:prstGeom prst="rect">
            <a:avLst/>
          </a:prstGeom>
          <a:noFill/>
          <a:ln w="9525">
            <a:noFill/>
            <a:miter lim="800000"/>
            <a:headEnd/>
            <a:tailEnd/>
          </a:ln>
          <a:effectLst/>
        </p:spPr>
        <p:txBody>
          <a:bodyPr vert="horz" wrap="square" lIns="119538" tIns="-130632" rIns="119538" bIns="-130632" numCol="1" anchor="t" anchorCtr="0" compatLnSpc="1">
            <a:prstTxWarp prst="textNoShape">
              <a:avLst/>
            </a:prstTxWarp>
          </a:bodyPr>
          <a:lstStyle>
            <a:lvl1pPr eaLnBrk="0" hangingPunct="0">
              <a:defRPr sz="7900">
                <a:solidFill>
                  <a:schemeClr val="tx1"/>
                </a:solidFill>
              </a:defRPr>
            </a:lvl1pPr>
          </a:lstStyle>
          <a:p>
            <a:pPr>
              <a:defRPr/>
            </a:pPr>
            <a:endParaRPr lang="en-US" dirty="0"/>
          </a:p>
        </p:txBody>
      </p:sp>
      <p:sp>
        <p:nvSpPr>
          <p:cNvPr id="1029" name="Rectangle 5"/>
          <p:cNvSpPr>
            <a:spLocks noGrp="1" noChangeArrowheads="1"/>
          </p:cNvSpPr>
          <p:nvPr>
            <p:ph type="ftr" sz="quarter" idx="3"/>
          </p:nvPr>
        </p:nvSpPr>
        <p:spPr bwMode="auto">
          <a:xfrm>
            <a:off x="16546513" y="29979938"/>
            <a:ext cx="15370175" cy="2216150"/>
          </a:xfrm>
          <a:prstGeom prst="rect">
            <a:avLst/>
          </a:prstGeom>
          <a:noFill/>
          <a:ln w="9525">
            <a:noFill/>
            <a:miter lim="800000"/>
            <a:headEnd/>
            <a:tailEnd/>
          </a:ln>
          <a:effectLst/>
        </p:spPr>
        <p:txBody>
          <a:bodyPr vert="horz" wrap="square" lIns="119538" tIns="-130632" rIns="119538" bIns="-130632" numCol="1" anchor="t" anchorCtr="0" compatLnSpc="1">
            <a:prstTxWarp prst="textNoShape">
              <a:avLst/>
            </a:prstTxWarp>
          </a:bodyPr>
          <a:lstStyle>
            <a:lvl1pPr algn="ctr" eaLnBrk="0" hangingPunct="0">
              <a:defRPr sz="7900">
                <a:solidFill>
                  <a:schemeClr val="tx1"/>
                </a:solidFill>
              </a:defRPr>
            </a:lvl1pPr>
          </a:lstStyle>
          <a:p>
            <a:pPr>
              <a:defRPr/>
            </a:pPr>
            <a:endParaRPr lang="en-US" dirty="0"/>
          </a:p>
        </p:txBody>
      </p:sp>
      <p:sp>
        <p:nvSpPr>
          <p:cNvPr id="1030" name="Rectangle 6"/>
          <p:cNvSpPr>
            <a:spLocks noGrp="1" noChangeArrowheads="1"/>
          </p:cNvSpPr>
          <p:nvPr>
            <p:ph type="sldNum" sz="quarter" idx="4"/>
          </p:nvPr>
        </p:nvSpPr>
        <p:spPr bwMode="auto">
          <a:xfrm>
            <a:off x="34720213" y="29979938"/>
            <a:ext cx="10096500" cy="2216150"/>
          </a:xfrm>
          <a:prstGeom prst="rect">
            <a:avLst/>
          </a:prstGeom>
          <a:noFill/>
          <a:ln w="9525">
            <a:noFill/>
            <a:miter lim="800000"/>
            <a:headEnd/>
            <a:tailEnd/>
          </a:ln>
          <a:effectLst/>
        </p:spPr>
        <p:txBody>
          <a:bodyPr vert="horz" wrap="square" lIns="119538" tIns="-130632" rIns="119538" bIns="-130632" numCol="1" anchor="t" anchorCtr="0" compatLnSpc="1">
            <a:prstTxWarp prst="textNoShape">
              <a:avLst/>
            </a:prstTxWarp>
          </a:bodyPr>
          <a:lstStyle>
            <a:lvl1pPr algn="r" eaLnBrk="0" hangingPunct="0">
              <a:defRPr sz="7900">
                <a:solidFill>
                  <a:schemeClr val="tx1"/>
                </a:solidFill>
              </a:defRPr>
            </a:lvl1pPr>
          </a:lstStyle>
          <a:p>
            <a:pPr>
              <a:defRPr/>
            </a:pPr>
            <a:fld id="{2C92D0B4-7D92-47A4-A8A7-ED0F767840B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987925" rtl="0" eaLnBrk="0" fontAlgn="base" hangingPunct="0">
        <a:spcBef>
          <a:spcPct val="0"/>
        </a:spcBef>
        <a:spcAft>
          <a:spcPct val="0"/>
        </a:spcAft>
        <a:defRPr sz="23300">
          <a:solidFill>
            <a:schemeClr val="tx2"/>
          </a:solidFill>
          <a:latin typeface="+mj-lt"/>
          <a:ea typeface="+mj-ea"/>
          <a:cs typeface="+mj-cs"/>
        </a:defRPr>
      </a:lvl1pPr>
      <a:lvl2pPr algn="ctr" defTabSz="4987925" rtl="0" eaLnBrk="0" fontAlgn="base" hangingPunct="0">
        <a:spcBef>
          <a:spcPct val="0"/>
        </a:spcBef>
        <a:spcAft>
          <a:spcPct val="0"/>
        </a:spcAft>
        <a:defRPr sz="23300">
          <a:solidFill>
            <a:schemeClr val="tx2"/>
          </a:solidFill>
          <a:latin typeface="Times" pitchFamily="18" charset="0"/>
        </a:defRPr>
      </a:lvl2pPr>
      <a:lvl3pPr algn="ctr" defTabSz="4987925" rtl="0" eaLnBrk="0" fontAlgn="base" hangingPunct="0">
        <a:spcBef>
          <a:spcPct val="0"/>
        </a:spcBef>
        <a:spcAft>
          <a:spcPct val="0"/>
        </a:spcAft>
        <a:defRPr sz="23300">
          <a:solidFill>
            <a:schemeClr val="tx2"/>
          </a:solidFill>
          <a:latin typeface="Times" pitchFamily="18" charset="0"/>
        </a:defRPr>
      </a:lvl3pPr>
      <a:lvl4pPr algn="ctr" defTabSz="4987925" rtl="0" eaLnBrk="0" fontAlgn="base" hangingPunct="0">
        <a:spcBef>
          <a:spcPct val="0"/>
        </a:spcBef>
        <a:spcAft>
          <a:spcPct val="0"/>
        </a:spcAft>
        <a:defRPr sz="23300">
          <a:solidFill>
            <a:schemeClr val="tx2"/>
          </a:solidFill>
          <a:latin typeface="Times" pitchFamily="18" charset="0"/>
        </a:defRPr>
      </a:lvl4pPr>
      <a:lvl5pPr algn="ctr" defTabSz="4987925" rtl="0" eaLnBrk="0" fontAlgn="base" hangingPunct="0">
        <a:spcBef>
          <a:spcPct val="0"/>
        </a:spcBef>
        <a:spcAft>
          <a:spcPct val="0"/>
        </a:spcAft>
        <a:defRPr sz="23300">
          <a:solidFill>
            <a:schemeClr val="tx2"/>
          </a:solidFill>
          <a:latin typeface="Times" pitchFamily="18" charset="0"/>
        </a:defRPr>
      </a:lvl5pPr>
      <a:lvl6pPr marL="457200" algn="ctr" defTabSz="4987925" rtl="0" eaLnBrk="0" fontAlgn="base" hangingPunct="0">
        <a:spcBef>
          <a:spcPct val="0"/>
        </a:spcBef>
        <a:spcAft>
          <a:spcPct val="0"/>
        </a:spcAft>
        <a:defRPr sz="23300">
          <a:solidFill>
            <a:schemeClr val="tx2"/>
          </a:solidFill>
          <a:latin typeface="Times" pitchFamily="18" charset="0"/>
        </a:defRPr>
      </a:lvl6pPr>
      <a:lvl7pPr marL="914400" algn="ctr" defTabSz="4987925" rtl="0" eaLnBrk="0" fontAlgn="base" hangingPunct="0">
        <a:spcBef>
          <a:spcPct val="0"/>
        </a:spcBef>
        <a:spcAft>
          <a:spcPct val="0"/>
        </a:spcAft>
        <a:defRPr sz="23300">
          <a:solidFill>
            <a:schemeClr val="tx2"/>
          </a:solidFill>
          <a:latin typeface="Times" pitchFamily="18" charset="0"/>
        </a:defRPr>
      </a:lvl7pPr>
      <a:lvl8pPr marL="1371600" algn="ctr" defTabSz="4987925" rtl="0" eaLnBrk="0" fontAlgn="base" hangingPunct="0">
        <a:spcBef>
          <a:spcPct val="0"/>
        </a:spcBef>
        <a:spcAft>
          <a:spcPct val="0"/>
        </a:spcAft>
        <a:defRPr sz="23300">
          <a:solidFill>
            <a:schemeClr val="tx2"/>
          </a:solidFill>
          <a:latin typeface="Times" pitchFamily="18" charset="0"/>
        </a:defRPr>
      </a:lvl8pPr>
      <a:lvl9pPr marL="1828800" algn="ctr" defTabSz="4987925" rtl="0" eaLnBrk="0" fontAlgn="base" hangingPunct="0">
        <a:spcBef>
          <a:spcPct val="0"/>
        </a:spcBef>
        <a:spcAft>
          <a:spcPct val="0"/>
        </a:spcAft>
        <a:defRPr sz="23300">
          <a:solidFill>
            <a:schemeClr val="tx2"/>
          </a:solidFill>
          <a:latin typeface="Times" pitchFamily="18" charset="0"/>
        </a:defRPr>
      </a:lvl9pPr>
    </p:titleStyle>
    <p:bodyStyle>
      <a:lvl1pPr marL="1874838" indent="-1874838" algn="l" defTabSz="4987925" rtl="0" eaLnBrk="0" fontAlgn="base" hangingPunct="0">
        <a:spcBef>
          <a:spcPct val="20000"/>
        </a:spcBef>
        <a:spcAft>
          <a:spcPct val="0"/>
        </a:spcAft>
        <a:buChar char="•"/>
        <a:defRPr sz="17400">
          <a:solidFill>
            <a:schemeClr val="tx1"/>
          </a:solidFill>
          <a:latin typeface="+mn-lt"/>
          <a:ea typeface="+mn-ea"/>
          <a:cs typeface="+mn-cs"/>
        </a:defRPr>
      </a:lvl1pPr>
      <a:lvl2pPr marL="4073525" indent="-1576388" algn="l" defTabSz="4987925" rtl="0" eaLnBrk="0" fontAlgn="base" hangingPunct="0">
        <a:spcBef>
          <a:spcPct val="20000"/>
        </a:spcBef>
        <a:spcAft>
          <a:spcPct val="0"/>
        </a:spcAft>
        <a:buChar char="–"/>
        <a:defRPr sz="16400">
          <a:solidFill>
            <a:schemeClr val="tx1"/>
          </a:solidFill>
          <a:latin typeface="+mn-lt"/>
        </a:defRPr>
      </a:lvl2pPr>
      <a:lvl3pPr marL="6264275" indent="-1276350" algn="l" defTabSz="4987925" rtl="0" eaLnBrk="0" fontAlgn="base" hangingPunct="0">
        <a:spcBef>
          <a:spcPct val="20000"/>
        </a:spcBef>
        <a:spcAft>
          <a:spcPct val="0"/>
        </a:spcAft>
        <a:buChar char="•"/>
        <a:defRPr sz="12400">
          <a:solidFill>
            <a:schemeClr val="tx1"/>
          </a:solidFill>
          <a:latin typeface="+mn-lt"/>
        </a:defRPr>
      </a:lvl3pPr>
      <a:lvl4pPr marL="8769350" indent="-1260475" algn="l" defTabSz="4987925" rtl="0" eaLnBrk="0" fontAlgn="base" hangingPunct="0">
        <a:spcBef>
          <a:spcPct val="20000"/>
        </a:spcBef>
        <a:spcAft>
          <a:spcPct val="0"/>
        </a:spcAft>
        <a:buChar char="–"/>
        <a:defRPr sz="10900">
          <a:solidFill>
            <a:schemeClr val="tx1"/>
          </a:solidFill>
          <a:latin typeface="+mn-lt"/>
        </a:defRPr>
      </a:lvl4pPr>
      <a:lvl5pPr marL="11276013" indent="-1268413" algn="l" defTabSz="4987925" rtl="0" eaLnBrk="0" fontAlgn="base" hangingPunct="0">
        <a:spcBef>
          <a:spcPct val="20000"/>
        </a:spcBef>
        <a:spcAft>
          <a:spcPct val="0"/>
        </a:spcAft>
        <a:buChar char="»"/>
        <a:defRPr sz="10900">
          <a:solidFill>
            <a:schemeClr val="tx1"/>
          </a:solidFill>
          <a:latin typeface="+mn-lt"/>
        </a:defRPr>
      </a:lvl5pPr>
      <a:lvl6pPr marL="11733213" indent="-1268413" algn="l" defTabSz="4987925" rtl="0" eaLnBrk="0" fontAlgn="base" hangingPunct="0">
        <a:spcBef>
          <a:spcPct val="20000"/>
        </a:spcBef>
        <a:spcAft>
          <a:spcPct val="0"/>
        </a:spcAft>
        <a:buChar char="»"/>
        <a:defRPr sz="10900">
          <a:solidFill>
            <a:schemeClr val="tx1"/>
          </a:solidFill>
          <a:latin typeface="+mn-lt"/>
        </a:defRPr>
      </a:lvl6pPr>
      <a:lvl7pPr marL="12190413" indent="-1268413" algn="l" defTabSz="4987925" rtl="0" eaLnBrk="0" fontAlgn="base" hangingPunct="0">
        <a:spcBef>
          <a:spcPct val="20000"/>
        </a:spcBef>
        <a:spcAft>
          <a:spcPct val="0"/>
        </a:spcAft>
        <a:buChar char="»"/>
        <a:defRPr sz="10900">
          <a:solidFill>
            <a:schemeClr val="tx1"/>
          </a:solidFill>
          <a:latin typeface="+mn-lt"/>
        </a:defRPr>
      </a:lvl7pPr>
      <a:lvl8pPr marL="12647613" indent="-1268413" algn="l" defTabSz="4987925" rtl="0" eaLnBrk="0" fontAlgn="base" hangingPunct="0">
        <a:spcBef>
          <a:spcPct val="20000"/>
        </a:spcBef>
        <a:spcAft>
          <a:spcPct val="0"/>
        </a:spcAft>
        <a:buChar char="»"/>
        <a:defRPr sz="10900">
          <a:solidFill>
            <a:schemeClr val="tx1"/>
          </a:solidFill>
          <a:latin typeface="+mn-lt"/>
        </a:defRPr>
      </a:lvl8pPr>
      <a:lvl9pPr marL="13104813" indent="-1268413" algn="l" defTabSz="4987925" rtl="0" eaLnBrk="0" fontAlgn="base" hangingPunct="0">
        <a:spcBef>
          <a:spcPct val="20000"/>
        </a:spcBef>
        <a:spcAft>
          <a:spcPct val="0"/>
        </a:spcAft>
        <a:buChar char="»"/>
        <a:defRPr sz="10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gif"/><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762000" y="5593139"/>
            <a:ext cx="46939200" cy="20069175"/>
          </a:xfrm>
          <a:prstGeom prst="rect">
            <a:avLst/>
          </a:prstGeom>
          <a:noFill/>
          <a:ln w="19050" cap="sq" cmpd="dbl">
            <a:noFill/>
            <a:miter lim="800000"/>
            <a:headEnd/>
            <a:tailEnd/>
          </a:ln>
          <a:effectLst/>
        </p:spPr>
        <p:txBody>
          <a:bodyPr numCol="3" anchor="ctr">
            <a:spAutoFit/>
          </a:bodyPr>
          <a:lstStyle/>
          <a:p>
            <a:pPr marL="288925" indent="-6350" eaLnBrk="0" hangingPunct="0">
              <a:defRPr/>
            </a:pPr>
            <a:endParaRPr lang="en-US" sz="4400" dirty="0"/>
          </a:p>
          <a:p>
            <a:pPr marL="641350" eaLnBrk="0" hangingPunct="0">
              <a:defRPr/>
            </a:pPr>
            <a:endParaRPr lang="en-US" sz="5400" dirty="0" smtClean="0"/>
          </a:p>
          <a:p>
            <a:pPr marL="641350" eaLnBrk="0" hangingPunct="0">
              <a:defRPr/>
            </a:pPr>
            <a:endParaRPr lang="en-US" sz="5400" dirty="0"/>
          </a:p>
          <a:p>
            <a:pPr marL="641350" eaLnBrk="0" hangingPunct="0">
              <a:defRPr/>
            </a:pPr>
            <a:endParaRPr lang="en-US" sz="5400" dirty="0" smtClean="0"/>
          </a:p>
          <a:p>
            <a:pPr marL="641350" eaLnBrk="0" hangingPunct="0">
              <a:defRPr/>
            </a:pPr>
            <a:endParaRPr lang="en-US" sz="5400" dirty="0"/>
          </a:p>
          <a:p>
            <a:pPr marL="641350" eaLnBrk="0" hangingPunct="0">
              <a:defRPr/>
            </a:pPr>
            <a:endParaRPr lang="en-US" sz="5400" dirty="0" smtClean="0"/>
          </a:p>
          <a:p>
            <a:pPr marL="641350" eaLnBrk="0" hangingPunct="0">
              <a:defRPr/>
            </a:pPr>
            <a:endParaRPr lang="en-US" sz="5400" dirty="0" smtClean="0">
              <a:solidFill>
                <a:schemeClr val="tx1"/>
              </a:solidFill>
              <a:latin typeface="Calibri" pitchFamily="34" charset="0"/>
            </a:endParaRPr>
          </a:p>
          <a:p>
            <a:pPr marL="641350" eaLnBrk="0" hangingPunct="0">
              <a:defRPr/>
            </a:pPr>
            <a:endParaRPr lang="en-US" sz="5400" dirty="0" smtClean="0">
              <a:solidFill>
                <a:schemeClr val="tx1"/>
              </a:solidFill>
              <a:latin typeface="Calibri" pitchFamily="34" charset="0"/>
            </a:endParaRPr>
          </a:p>
          <a:p>
            <a:pPr marL="641350" eaLnBrk="0" hangingPunct="0">
              <a:defRPr/>
            </a:pPr>
            <a:endParaRPr lang="en-US" sz="5400" dirty="0" smtClean="0">
              <a:solidFill>
                <a:schemeClr val="tx1"/>
              </a:solidFill>
              <a:latin typeface="Calibri" pitchFamily="34" charset="0"/>
            </a:endParaRPr>
          </a:p>
          <a:p>
            <a:pPr marL="641350" eaLnBrk="0" hangingPunct="0">
              <a:defRPr/>
            </a:pPr>
            <a:endParaRPr lang="en-US" sz="5400" dirty="0">
              <a:solidFill>
                <a:schemeClr val="tx1"/>
              </a:solidFill>
              <a:latin typeface="Calibri" pitchFamily="34" charset="0"/>
            </a:endParaRPr>
          </a:p>
          <a:p>
            <a:pPr marL="641350" eaLnBrk="0" hangingPunct="0">
              <a:defRPr/>
            </a:pPr>
            <a:endParaRPr lang="en-US" sz="5400" dirty="0" smtClean="0">
              <a:solidFill>
                <a:schemeClr val="tx1"/>
              </a:solidFill>
              <a:latin typeface="Calibri" pitchFamily="34" charset="0"/>
            </a:endParaRPr>
          </a:p>
          <a:p>
            <a:pPr marL="641350" eaLnBrk="0" hangingPunct="0">
              <a:defRPr/>
            </a:pPr>
            <a:endParaRPr lang="en-US" sz="5400" dirty="0">
              <a:solidFill>
                <a:schemeClr val="tx1"/>
              </a:solidFill>
              <a:latin typeface="Calibri" pitchFamily="34" charset="0"/>
            </a:endParaRPr>
          </a:p>
          <a:p>
            <a:pPr marL="641350" eaLnBrk="0" hangingPunct="0">
              <a:defRPr/>
            </a:pPr>
            <a:endParaRPr lang="en-US" sz="5400" dirty="0" smtClean="0">
              <a:solidFill>
                <a:schemeClr val="tx1"/>
              </a:solidFill>
              <a:latin typeface="Calibri" pitchFamily="34" charset="0"/>
            </a:endParaRPr>
          </a:p>
          <a:p>
            <a:pPr marL="641350" eaLnBrk="0" hangingPunct="0">
              <a:defRPr/>
            </a:pPr>
            <a:endParaRPr lang="en-US" sz="5400" dirty="0">
              <a:solidFill>
                <a:schemeClr val="tx1"/>
              </a:solidFill>
              <a:latin typeface="Calibri" pitchFamily="34" charset="0"/>
            </a:endParaRPr>
          </a:p>
          <a:p>
            <a:pPr marL="641350" eaLnBrk="0" hangingPunct="0">
              <a:defRPr/>
            </a:pPr>
            <a:endParaRPr lang="en-US" sz="5400" dirty="0" smtClean="0">
              <a:solidFill>
                <a:schemeClr val="tx1"/>
              </a:solidFill>
              <a:latin typeface="Calibri" pitchFamily="34" charset="0"/>
            </a:endParaRPr>
          </a:p>
          <a:p>
            <a:pPr marL="641350" eaLnBrk="0" hangingPunct="0">
              <a:defRPr/>
            </a:pPr>
            <a:endParaRPr lang="en-US" sz="5400" dirty="0">
              <a:solidFill>
                <a:schemeClr val="tx1"/>
              </a:solidFill>
              <a:latin typeface="Calibri" pitchFamily="34" charset="0"/>
            </a:endParaRPr>
          </a:p>
          <a:p>
            <a:pPr marL="641350" eaLnBrk="0" hangingPunct="0">
              <a:defRPr/>
            </a:pPr>
            <a:endParaRPr lang="en-US" sz="5400" dirty="0" smtClean="0">
              <a:solidFill>
                <a:schemeClr val="tx1"/>
              </a:solidFill>
              <a:latin typeface="Calibri" pitchFamily="34" charset="0"/>
            </a:endParaRPr>
          </a:p>
          <a:p>
            <a:pPr marL="641350" eaLnBrk="0" hangingPunct="0">
              <a:defRPr/>
            </a:pPr>
            <a:endParaRPr lang="en-US" sz="5400" dirty="0">
              <a:solidFill>
                <a:schemeClr val="tx1"/>
              </a:solidFill>
              <a:latin typeface="Calibri" pitchFamily="34" charset="0"/>
            </a:endParaRPr>
          </a:p>
          <a:p>
            <a:pPr marL="641350" eaLnBrk="0" hangingPunct="0">
              <a:defRPr/>
            </a:pPr>
            <a:endParaRPr lang="en-US" sz="5400" dirty="0" smtClean="0">
              <a:solidFill>
                <a:schemeClr val="tx1"/>
              </a:solidFill>
              <a:latin typeface="Calibri" pitchFamily="34" charset="0"/>
            </a:endParaRPr>
          </a:p>
          <a:p>
            <a:pPr marL="641350" eaLnBrk="0" hangingPunct="0">
              <a:defRPr/>
            </a:pPr>
            <a:endParaRPr lang="en-US" sz="5400" dirty="0">
              <a:solidFill>
                <a:schemeClr val="tx1"/>
              </a:solidFill>
              <a:latin typeface="Calibri" pitchFamily="34" charset="0"/>
            </a:endParaRPr>
          </a:p>
          <a:p>
            <a:pPr marL="641350" eaLnBrk="0" hangingPunct="0">
              <a:defRPr/>
            </a:pPr>
            <a:endParaRPr lang="en-US" sz="5400" dirty="0" smtClean="0">
              <a:solidFill>
                <a:schemeClr val="tx1"/>
              </a:solidFill>
              <a:latin typeface="Calibri" pitchFamily="34" charset="0"/>
            </a:endParaRPr>
          </a:p>
          <a:p>
            <a:pPr marL="641350" eaLnBrk="0" hangingPunct="0">
              <a:defRPr/>
            </a:pPr>
            <a:endParaRPr lang="en-US" sz="5400" dirty="0">
              <a:solidFill>
                <a:schemeClr val="tx1"/>
              </a:solidFill>
              <a:latin typeface="Calibri" pitchFamily="34" charset="0"/>
            </a:endParaRPr>
          </a:p>
          <a:p>
            <a:pPr marL="641350" eaLnBrk="0" hangingPunct="0">
              <a:defRPr/>
            </a:pPr>
            <a:endParaRPr lang="en-US" sz="5400" dirty="0" smtClean="0">
              <a:solidFill>
                <a:schemeClr val="tx1"/>
              </a:solidFill>
              <a:latin typeface="Calibri" pitchFamily="34" charset="0"/>
            </a:endParaRPr>
          </a:p>
          <a:p>
            <a:pPr marL="641350" eaLnBrk="0" hangingPunct="0">
              <a:defRPr/>
            </a:pPr>
            <a:endParaRPr lang="en-US" sz="5400" dirty="0">
              <a:solidFill>
                <a:schemeClr val="tx1"/>
              </a:solidFill>
              <a:latin typeface="Calibri" pitchFamily="34" charset="0"/>
            </a:endParaRPr>
          </a:p>
          <a:p>
            <a:pPr marL="641350" eaLnBrk="0" hangingPunct="0">
              <a:defRPr/>
            </a:pPr>
            <a:endParaRPr lang="en-US" sz="5400" dirty="0" smtClean="0">
              <a:solidFill>
                <a:schemeClr val="tx1"/>
              </a:solidFill>
              <a:latin typeface="Calibri" pitchFamily="34" charset="0"/>
            </a:endParaRPr>
          </a:p>
          <a:p>
            <a:pPr marL="641350" eaLnBrk="0" hangingPunct="0">
              <a:defRPr/>
            </a:pPr>
            <a:endParaRPr lang="en-US" sz="5400" dirty="0">
              <a:solidFill>
                <a:schemeClr val="tx1"/>
              </a:solidFill>
              <a:latin typeface="Calibri" pitchFamily="34" charset="0"/>
            </a:endParaRPr>
          </a:p>
          <a:p>
            <a:pPr marL="641350" eaLnBrk="0" hangingPunct="0">
              <a:defRPr/>
            </a:pPr>
            <a:endParaRPr lang="en-US" sz="5400" dirty="0" smtClean="0">
              <a:solidFill>
                <a:schemeClr val="tx1"/>
              </a:solidFill>
              <a:latin typeface="Calibri" pitchFamily="34" charset="0"/>
            </a:endParaRPr>
          </a:p>
          <a:p>
            <a:pPr marL="641350" eaLnBrk="0" hangingPunct="0">
              <a:defRPr/>
            </a:pPr>
            <a:endParaRPr lang="en-US" sz="5400" dirty="0">
              <a:solidFill>
                <a:schemeClr val="tx1"/>
              </a:solidFill>
              <a:latin typeface="Calibri" pitchFamily="34" charset="0"/>
            </a:endParaRPr>
          </a:p>
          <a:p>
            <a:pPr marL="641350" eaLnBrk="0" hangingPunct="0">
              <a:defRPr/>
            </a:pPr>
            <a:endParaRPr lang="en-US" sz="5400" dirty="0" smtClean="0">
              <a:solidFill>
                <a:schemeClr val="tx1"/>
              </a:solidFill>
              <a:latin typeface="Calibri" pitchFamily="34" charset="0"/>
            </a:endParaRPr>
          </a:p>
          <a:p>
            <a:pPr marL="641350" eaLnBrk="0" hangingPunct="0">
              <a:defRPr/>
            </a:pPr>
            <a:endParaRPr lang="en-US" sz="5400" dirty="0">
              <a:solidFill>
                <a:schemeClr val="tx1"/>
              </a:solidFill>
              <a:latin typeface="Calibri" pitchFamily="34" charset="0"/>
            </a:endParaRPr>
          </a:p>
          <a:p>
            <a:pPr marL="641350" eaLnBrk="0" hangingPunct="0">
              <a:defRPr/>
            </a:pPr>
            <a:endParaRPr lang="en-US" sz="5400" dirty="0" smtClean="0">
              <a:solidFill>
                <a:schemeClr val="tx1"/>
              </a:solidFill>
              <a:latin typeface="Calibri" pitchFamily="34" charset="0"/>
            </a:endParaRPr>
          </a:p>
          <a:p>
            <a:pPr marL="641350" eaLnBrk="0" hangingPunct="0">
              <a:defRPr/>
            </a:pPr>
            <a:endParaRPr lang="en-US" sz="5400" dirty="0">
              <a:solidFill>
                <a:schemeClr val="tx1"/>
              </a:solidFill>
              <a:latin typeface="Calibri" pitchFamily="34" charset="0"/>
            </a:endParaRPr>
          </a:p>
          <a:p>
            <a:pPr marL="641350" eaLnBrk="0" hangingPunct="0">
              <a:defRPr/>
            </a:pPr>
            <a:r>
              <a:rPr lang="en-US" sz="4400" dirty="0"/>
              <a:t/>
            </a:r>
            <a:br>
              <a:rPr lang="en-US" sz="4400" dirty="0"/>
            </a:br>
            <a:endParaRPr lang="en-US" sz="4400" dirty="0">
              <a:solidFill>
                <a:schemeClr val="tx1"/>
              </a:solidFill>
              <a:latin typeface="Calibri" pitchFamily="34" charset="0"/>
            </a:endParaRPr>
          </a:p>
        </p:txBody>
      </p:sp>
      <p:sp>
        <p:nvSpPr>
          <p:cNvPr id="66" name="Rectangle 65"/>
          <p:cNvSpPr/>
          <p:nvPr/>
        </p:nvSpPr>
        <p:spPr bwMode="auto">
          <a:xfrm>
            <a:off x="0" y="0"/>
            <a:ext cx="48463200" cy="7540704"/>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w="9525" cap="flat" cmpd="sng" algn="ctr">
            <a:noFill/>
            <a:prstDash val="solid"/>
            <a:round/>
            <a:headEnd type="none" w="med" len="med"/>
            <a:tailEnd type="none" w="med" len="med"/>
          </a:ln>
          <a:effectLst/>
        </p:spPr>
        <p:txBody>
          <a:bodyPr/>
          <a:lstStyle/>
          <a:p>
            <a:pPr eaLnBrk="0" hangingPunct="0">
              <a:defRPr/>
            </a:pPr>
            <a:endParaRPr lang="en-US" dirty="0"/>
          </a:p>
        </p:txBody>
      </p:sp>
      <p:sp>
        <p:nvSpPr>
          <p:cNvPr id="2052" name="Title 9"/>
          <p:cNvSpPr>
            <a:spLocks noGrp="1"/>
          </p:cNvSpPr>
          <p:nvPr>
            <p:ph type="title"/>
          </p:nvPr>
        </p:nvSpPr>
        <p:spPr>
          <a:xfrm>
            <a:off x="5410200" y="228600"/>
            <a:ext cx="34975800" cy="6934200"/>
          </a:xfrm>
        </p:spPr>
        <p:txBody>
          <a:bodyPr/>
          <a:lstStyle/>
          <a:p>
            <a:pPr>
              <a:defRPr/>
            </a:pPr>
            <a:r>
              <a:rPr lang="en-US" sz="8800" dirty="0" smtClean="0">
                <a:solidFill>
                  <a:schemeClr val="bg1"/>
                </a:solidFill>
              </a:rPr>
              <a:t/>
            </a:r>
            <a:br>
              <a:rPr lang="en-US" sz="8800" dirty="0" smtClean="0">
                <a:solidFill>
                  <a:schemeClr val="bg1"/>
                </a:solidFill>
              </a:rPr>
            </a:br>
            <a:r>
              <a:rPr lang="en-US" sz="8800" dirty="0" smtClean="0">
                <a:solidFill>
                  <a:schemeClr val="bg1"/>
                </a:solidFill>
              </a:rPr>
              <a:t/>
            </a:r>
            <a:br>
              <a:rPr lang="en-US" sz="8800" dirty="0" smtClean="0">
                <a:solidFill>
                  <a:schemeClr val="bg1"/>
                </a:solidFill>
              </a:rPr>
            </a:br>
            <a:r>
              <a:rPr lang="en-US" sz="8800" dirty="0" smtClean="0">
                <a:solidFill>
                  <a:schemeClr val="bg1"/>
                </a:solidFill>
              </a:rPr>
              <a:t/>
            </a:r>
            <a:br>
              <a:rPr lang="en-US" sz="8800" dirty="0" smtClean="0">
                <a:solidFill>
                  <a:schemeClr val="bg1"/>
                </a:solidFill>
              </a:rPr>
            </a:br>
            <a:r>
              <a:rPr lang="en-US" sz="8800" dirty="0" smtClean="0">
                <a:solidFill>
                  <a:schemeClr val="bg1"/>
                </a:solidFill>
              </a:rPr>
              <a:t/>
            </a:r>
            <a:br>
              <a:rPr lang="en-US" sz="8800" dirty="0" smtClean="0">
                <a:solidFill>
                  <a:schemeClr val="bg1"/>
                </a:solidFill>
              </a:rPr>
            </a:br>
            <a:r>
              <a:rPr lang="en-US" sz="8000" dirty="0" smtClean="0">
                <a:solidFill>
                  <a:schemeClr val="bg1"/>
                </a:solidFill>
              </a:rPr>
              <a:t>Equine Environmental Stewardship: A Comprehensive Approach to Enhancing Adoption of Best Management Practices on Equine Operations </a:t>
            </a:r>
            <a:br>
              <a:rPr lang="en-US" sz="8000" dirty="0" smtClean="0">
                <a:solidFill>
                  <a:schemeClr val="bg1"/>
                </a:solidFill>
              </a:rPr>
            </a:br>
            <a:r>
              <a:rPr lang="en-US" sz="8000" dirty="0" smtClean="0">
                <a:solidFill>
                  <a:schemeClr val="bg1"/>
                </a:solidFill>
              </a:rPr>
              <a:t/>
            </a:r>
            <a:br>
              <a:rPr lang="en-US" sz="8000" dirty="0" smtClean="0">
                <a:solidFill>
                  <a:schemeClr val="bg1"/>
                </a:solidFill>
              </a:rPr>
            </a:br>
            <a:r>
              <a:rPr lang="en-US" sz="5400" dirty="0" smtClean="0">
                <a:solidFill>
                  <a:schemeClr val="accent3"/>
                </a:solidFill>
              </a:rPr>
              <a:t>DonnaFoulk</a:t>
            </a:r>
            <a:r>
              <a:rPr lang="en-US" sz="5400" baseline="30000" dirty="0" smtClean="0">
                <a:solidFill>
                  <a:schemeClr val="accent3"/>
                </a:solidFill>
              </a:rPr>
              <a:t>1 </a:t>
            </a:r>
            <a:r>
              <a:rPr lang="en-US" sz="5400" dirty="0" smtClean="0">
                <a:solidFill>
                  <a:schemeClr val="accent3"/>
                </a:solidFill>
              </a:rPr>
              <a:t>, Ann Swinker</a:t>
            </a:r>
            <a:r>
              <a:rPr lang="en-US" sz="5400" baseline="30000" dirty="0" smtClean="0">
                <a:solidFill>
                  <a:schemeClr val="accent3"/>
                </a:solidFill>
              </a:rPr>
              <a:t>1</a:t>
            </a:r>
            <a:r>
              <a:rPr lang="en-US" sz="5400" dirty="0" smtClean="0">
                <a:solidFill>
                  <a:schemeClr val="accent3"/>
                </a:solidFill>
              </a:rPr>
              <a:t>, Nancy Kadwill</a:t>
            </a:r>
            <a:r>
              <a:rPr lang="en-US" sz="5400" baseline="30000" dirty="0" smtClean="0">
                <a:solidFill>
                  <a:schemeClr val="accent3"/>
                </a:solidFill>
              </a:rPr>
              <a:t>1</a:t>
            </a:r>
            <a:r>
              <a:rPr lang="en-US" sz="5400" dirty="0" smtClean="0">
                <a:solidFill>
                  <a:schemeClr val="accent3"/>
                </a:solidFill>
              </a:rPr>
              <a:t>, Sarah Crooke</a:t>
            </a:r>
            <a:r>
              <a:rPr lang="en-US" sz="5400" baseline="30000" dirty="0" smtClean="0">
                <a:solidFill>
                  <a:schemeClr val="accent3"/>
                </a:solidFill>
              </a:rPr>
              <a:t>1</a:t>
            </a:r>
            <a:r>
              <a:rPr lang="en-US" sz="5400" dirty="0" smtClean="0">
                <a:solidFill>
                  <a:schemeClr val="accent3"/>
                </a:solidFill>
              </a:rPr>
              <a:t>, Helene McKernan</a:t>
            </a:r>
            <a:r>
              <a:rPr lang="en-US" sz="5400" baseline="30000" dirty="0" smtClean="0">
                <a:solidFill>
                  <a:schemeClr val="accent3"/>
                </a:solidFill>
              </a:rPr>
              <a:t>1</a:t>
            </a:r>
            <a:r>
              <a:rPr lang="en-US" sz="5400" dirty="0" smtClean="0">
                <a:solidFill>
                  <a:schemeClr val="accent3"/>
                </a:solidFill>
              </a:rPr>
              <a:t>,  Suzette Truax</a:t>
            </a:r>
            <a:r>
              <a:rPr lang="en-US" sz="5400" baseline="30000" dirty="0" smtClean="0">
                <a:solidFill>
                  <a:schemeClr val="accent3"/>
                </a:solidFill>
              </a:rPr>
              <a:t>2</a:t>
            </a:r>
            <a:r>
              <a:rPr lang="en-US" sz="5400" dirty="0" smtClean="0">
                <a:solidFill>
                  <a:schemeClr val="accent3"/>
                </a:solidFill>
              </a:rPr>
              <a:t>, Michael Brubaker</a:t>
            </a:r>
            <a:r>
              <a:rPr lang="en-US" sz="5400" baseline="30000" dirty="0" smtClean="0">
                <a:solidFill>
                  <a:schemeClr val="accent3"/>
                </a:solidFill>
              </a:rPr>
              <a:t>3, </a:t>
            </a:r>
            <a:r>
              <a:rPr lang="en-US" sz="5400" dirty="0" smtClean="0">
                <a:solidFill>
                  <a:schemeClr val="accent3"/>
                </a:solidFill>
              </a:rPr>
              <a:t>Frank Schneider</a:t>
            </a:r>
            <a:r>
              <a:rPr lang="en-US" sz="5400" baseline="30000" dirty="0" smtClean="0">
                <a:solidFill>
                  <a:schemeClr val="accent3"/>
                </a:solidFill>
              </a:rPr>
              <a:t>4</a:t>
            </a:r>
            <a:r>
              <a:rPr lang="en-US" sz="5400" dirty="0" smtClean="0">
                <a:solidFill>
                  <a:schemeClr val="accent3"/>
                </a:solidFill>
              </a:rPr>
              <a:t>,   Pennsylvania State University, University Park, Pennsylvania 16802, University Park, PA</a:t>
            </a:r>
            <a:r>
              <a:rPr lang="en-US" sz="5400" baseline="30000" dirty="0" smtClean="0">
                <a:solidFill>
                  <a:schemeClr val="accent3"/>
                </a:solidFill>
              </a:rPr>
              <a:t>1</a:t>
            </a:r>
            <a:r>
              <a:rPr lang="en-US" sz="5400" dirty="0" smtClean="0">
                <a:solidFill>
                  <a:schemeClr val="accent3"/>
                </a:solidFill>
              </a:rPr>
              <a:t>, </a:t>
            </a:r>
            <a:r>
              <a:rPr lang="en-US" sz="5400" dirty="0" smtClean="0">
                <a:solidFill>
                  <a:schemeClr val="bg1"/>
                </a:solidFill>
              </a:rPr>
              <a:t>PA, </a:t>
            </a:r>
            <a:r>
              <a:rPr lang="en-US" sz="5400" dirty="0">
                <a:solidFill>
                  <a:schemeClr val="bg1"/>
                </a:solidFill>
              </a:rPr>
              <a:t>Natural Resource Conservation Service </a:t>
            </a:r>
            <a:r>
              <a:rPr lang="en-US" sz="5400" dirty="0" smtClean="0">
                <a:solidFill>
                  <a:schemeClr val="bg1"/>
                </a:solidFill>
              </a:rPr>
              <a:t>, Chambersburg, PA</a:t>
            </a:r>
            <a:r>
              <a:rPr lang="en-US" sz="5400" baseline="30000" dirty="0" smtClean="0">
                <a:solidFill>
                  <a:schemeClr val="bg1"/>
                </a:solidFill>
              </a:rPr>
              <a:t>2</a:t>
            </a:r>
            <a:r>
              <a:rPr lang="en-US" sz="5400" dirty="0" smtClean="0">
                <a:solidFill>
                  <a:schemeClr val="bg1"/>
                </a:solidFill>
              </a:rPr>
              <a:t> , Pennsylvania State Conservation Commission, Harrisburg</a:t>
            </a:r>
            <a:r>
              <a:rPr lang="en-US" sz="5400" dirty="0" smtClean="0">
                <a:solidFill>
                  <a:schemeClr val="accent3"/>
                </a:solidFill>
              </a:rPr>
              <a:t>, PA</a:t>
            </a:r>
            <a:r>
              <a:rPr lang="en-US" sz="5400" baseline="30000" dirty="0" smtClean="0">
                <a:solidFill>
                  <a:schemeClr val="accent3"/>
                </a:solidFill>
              </a:rPr>
              <a:t>3</a:t>
            </a:r>
            <a:r>
              <a:rPr lang="en-US" sz="5400" dirty="0" smtClean="0">
                <a:solidFill>
                  <a:schemeClr val="accent3"/>
                </a:solidFill>
              </a:rPr>
              <a:t>, Pennsylvania Department of Environmental Protection, Harrisburg, PA</a:t>
            </a:r>
            <a:r>
              <a:rPr lang="en-US" sz="5400" baseline="30000" dirty="0" smtClean="0">
                <a:solidFill>
                  <a:schemeClr val="accent3"/>
                </a:solidFill>
              </a:rPr>
              <a:t>4</a:t>
            </a:r>
            <a:r>
              <a:rPr lang="en-US" sz="5400" dirty="0" smtClean="0">
                <a:solidFill>
                  <a:schemeClr val="accent3"/>
                </a:solidFill>
              </a:rPr>
              <a:t>, </a:t>
            </a:r>
            <a:r>
              <a:rPr lang="en-US" sz="9600" dirty="0" smtClean="0"/>
              <a:t/>
            </a:r>
            <a:br>
              <a:rPr lang="en-US" sz="9600" dirty="0" smtClean="0"/>
            </a:br>
            <a:r>
              <a:rPr lang="en-US" sz="8000" b="1" dirty="0" smtClean="0">
                <a:solidFill>
                  <a:schemeClr val="bg1"/>
                </a:solidFill>
              </a:rPr>
              <a:t/>
            </a:r>
            <a:br>
              <a:rPr lang="en-US" sz="8000" b="1" dirty="0" smtClean="0">
                <a:solidFill>
                  <a:schemeClr val="bg1"/>
                </a:solidFill>
              </a:rPr>
            </a:br>
            <a:r>
              <a:rPr lang="en-US" sz="7200" b="1" dirty="0" smtClean="0">
                <a:solidFill>
                  <a:schemeClr val="bg1"/>
                </a:solidFill>
              </a:rPr>
              <a:t/>
            </a:r>
            <a:br>
              <a:rPr lang="en-US" sz="7200" b="1" dirty="0" smtClean="0">
                <a:solidFill>
                  <a:schemeClr val="bg1"/>
                </a:solidFill>
              </a:rPr>
            </a:br>
            <a:r>
              <a:rPr lang="en-US" sz="4400" dirty="0" smtClean="0">
                <a:solidFill>
                  <a:schemeClr val="bg1"/>
                </a:solidFill>
                <a:latin typeface="Calibri" pitchFamily="34" charset="0"/>
              </a:rPr>
              <a:t/>
            </a:r>
            <a:br>
              <a:rPr lang="en-US" sz="4400" dirty="0" smtClean="0">
                <a:solidFill>
                  <a:schemeClr val="bg1"/>
                </a:solidFill>
                <a:latin typeface="Calibri" pitchFamily="34" charset="0"/>
              </a:rPr>
            </a:br>
            <a:r>
              <a:rPr lang="en-US" sz="9600" dirty="0" smtClean="0">
                <a:solidFill>
                  <a:schemeClr val="bg1"/>
                </a:solidFill>
              </a:rPr>
              <a:t> </a:t>
            </a:r>
            <a:r>
              <a:rPr lang="en-US" sz="5400" dirty="0" smtClean="0">
                <a:solidFill>
                  <a:schemeClr val="bg1"/>
                </a:solidFill>
              </a:rPr>
              <a:t>Donna Foulk, Ann Swinker, Sarah Crooke, Helene McKernan, Pennsylvania State University, University Park, Pennsylvania </a:t>
            </a:r>
            <a:r>
              <a:rPr lang="en-US" sz="5400" dirty="0" smtClean="0">
                <a:solidFill>
                  <a:schemeClr val="bg1"/>
                </a:solidFill>
                <a:latin typeface="Calibri" pitchFamily="34" charset="0"/>
              </a:rPr>
              <a:t/>
            </a:r>
            <a:br>
              <a:rPr lang="en-US" sz="5400" dirty="0" smtClean="0">
                <a:solidFill>
                  <a:schemeClr val="bg1"/>
                </a:solidFill>
                <a:latin typeface="Calibri" pitchFamily="34" charset="0"/>
              </a:rPr>
            </a:br>
            <a:endParaRPr lang="en-US" sz="5400" dirty="0" smtClean="0">
              <a:solidFill>
                <a:schemeClr val="bg1"/>
              </a:solidFill>
              <a:latin typeface="Calibri" pitchFamily="34" charset="0"/>
            </a:endParaRPr>
          </a:p>
        </p:txBody>
      </p:sp>
      <p:sp>
        <p:nvSpPr>
          <p:cNvPr id="30" name="TextBox 29"/>
          <p:cNvSpPr txBox="1"/>
          <p:nvPr/>
        </p:nvSpPr>
        <p:spPr>
          <a:xfrm>
            <a:off x="21526520" y="30861109"/>
            <a:ext cx="26174680" cy="5447645"/>
          </a:xfrm>
          <a:prstGeom prst="rect">
            <a:avLst/>
          </a:prstGeom>
          <a:noFill/>
        </p:spPr>
        <p:txBody>
          <a:bodyPr wrap="square">
            <a:spAutoFit/>
          </a:bodyPr>
          <a:lstStyle/>
          <a:p>
            <a:pPr marL="352425" eaLnBrk="0" hangingPunct="0">
              <a:defRPr/>
            </a:pPr>
            <a:r>
              <a:rPr lang="en-US" sz="3200" dirty="0" smtClean="0"/>
              <a:t>Penn </a:t>
            </a:r>
            <a:r>
              <a:rPr lang="en-US" sz="3200" dirty="0"/>
              <a:t>State College of Agricultural Sciences research and extension programs are funded in part by Pennsylvania counties, the Commonwealth of Pennsylvania, and the U.S. Department of Agriculture.  Where trade names appear, no discrimination is intended, and no endorsement by Penn State Cooperative Extension is implied. </a:t>
            </a:r>
          </a:p>
          <a:p>
            <a:pPr>
              <a:defRPr/>
            </a:pPr>
            <a:r>
              <a:rPr lang="en-US" sz="5400" dirty="0"/>
              <a:t/>
            </a:r>
            <a:br>
              <a:rPr lang="en-US" sz="5400" dirty="0"/>
            </a:br>
            <a:endParaRPr lang="en-US" sz="5400" dirty="0">
              <a:solidFill>
                <a:schemeClr val="tx1"/>
              </a:solidFill>
              <a:latin typeface="Calibri" pitchFamily="34" charset="0"/>
              <a:ea typeface="Calibri" pitchFamily="34" charset="0"/>
              <a:cs typeface="Times New Roman" pitchFamily="18" charset="0"/>
            </a:endParaRPr>
          </a:p>
          <a:p>
            <a:pPr marL="352425" algn="just" eaLnBrk="0" hangingPunct="0">
              <a:defRPr/>
            </a:pPr>
            <a:endParaRPr lang="en-US" sz="5400" dirty="0">
              <a:solidFill>
                <a:schemeClr val="tx1"/>
              </a:solidFill>
              <a:latin typeface="Calibri" pitchFamily="34" charset="0"/>
              <a:ea typeface="Calibri" pitchFamily="34" charset="0"/>
              <a:cs typeface="Times New Roman" pitchFamily="18" charset="0"/>
            </a:endParaRPr>
          </a:p>
          <a:p>
            <a:pPr marL="352425" algn="r" eaLnBrk="0" hangingPunct="0">
              <a:defRPr/>
            </a:pPr>
            <a:endParaRPr lang="en-US" sz="6000" b="1" dirty="0">
              <a:solidFill>
                <a:schemeClr val="tx1"/>
              </a:solidFill>
              <a:latin typeface="Calibri" pitchFamily="34" charset="0"/>
              <a:ea typeface="Calibri" pitchFamily="34" charset="0"/>
              <a:cs typeface="Times New Roman" pitchFamily="18" charset="0"/>
            </a:endParaRPr>
          </a:p>
          <a:p>
            <a:pPr eaLnBrk="0" hangingPunct="0">
              <a:defRPr/>
            </a:pPr>
            <a:endParaRPr lang="en-US" dirty="0"/>
          </a:p>
        </p:txBody>
      </p:sp>
      <p:sp>
        <p:nvSpPr>
          <p:cNvPr id="2060" name="Rectangle 1"/>
          <p:cNvSpPr>
            <a:spLocks noChangeArrowheads="1"/>
          </p:cNvSpPr>
          <p:nvPr/>
        </p:nvSpPr>
        <p:spPr bwMode="auto">
          <a:xfrm>
            <a:off x="0" y="0"/>
            <a:ext cx="4846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800" dirty="0">
              <a:solidFill>
                <a:schemeClr val="tx1"/>
              </a:solidFill>
              <a:latin typeface="Arial" charset="0"/>
              <a:cs typeface="Arial" charset="0"/>
            </a:endParaRPr>
          </a:p>
        </p:txBody>
      </p:sp>
      <p:sp>
        <p:nvSpPr>
          <p:cNvPr id="2063" name="Rectangle 21"/>
          <p:cNvSpPr>
            <a:spLocks noChangeArrowheads="1"/>
          </p:cNvSpPr>
          <p:nvPr/>
        </p:nvSpPr>
        <p:spPr bwMode="auto">
          <a:xfrm>
            <a:off x="1143000" y="7540704"/>
            <a:ext cx="69642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000" b="1" dirty="0" smtClean="0">
                <a:solidFill>
                  <a:srgbClr val="002060"/>
                </a:solidFill>
              </a:rPr>
              <a:t>Program</a:t>
            </a:r>
            <a:r>
              <a:rPr lang="en-US" sz="6000" b="1" dirty="0">
                <a:solidFill>
                  <a:srgbClr val="002060"/>
                </a:solidFill>
              </a:rPr>
              <a:t> </a:t>
            </a:r>
            <a:r>
              <a:rPr lang="en-US" sz="6000" b="1" dirty="0" smtClean="0">
                <a:solidFill>
                  <a:srgbClr val="002060"/>
                </a:solidFill>
              </a:rPr>
              <a:t>Objectives </a:t>
            </a:r>
            <a:endParaRPr lang="en-US" sz="6000" dirty="0">
              <a:solidFill>
                <a:srgbClr val="002060"/>
              </a:solidFill>
            </a:endParaRPr>
          </a:p>
        </p:txBody>
      </p:sp>
      <p:sp>
        <p:nvSpPr>
          <p:cNvPr id="2066" name="TextBox 30"/>
          <p:cNvSpPr txBox="1">
            <a:spLocks noChangeArrowheads="1"/>
          </p:cNvSpPr>
          <p:nvPr/>
        </p:nvSpPr>
        <p:spPr bwMode="auto">
          <a:xfrm>
            <a:off x="527606" y="8516391"/>
            <a:ext cx="19050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000066"/>
                </a:solidFill>
                <a:latin typeface="Times" pitchFamily="18" charset="0"/>
              </a:defRPr>
            </a:lvl1pPr>
            <a:lvl2pPr marL="742950" indent="-285750" eaLnBrk="0" hangingPunct="0">
              <a:defRPr sz="3000">
                <a:solidFill>
                  <a:srgbClr val="000066"/>
                </a:solidFill>
                <a:latin typeface="Times" pitchFamily="18" charset="0"/>
              </a:defRPr>
            </a:lvl2pPr>
            <a:lvl3pPr marL="1143000" indent="-228600" eaLnBrk="0" hangingPunct="0">
              <a:defRPr sz="3000">
                <a:solidFill>
                  <a:srgbClr val="000066"/>
                </a:solidFill>
                <a:latin typeface="Times" pitchFamily="18" charset="0"/>
              </a:defRPr>
            </a:lvl3pPr>
            <a:lvl4pPr marL="1600200" indent="-228600" eaLnBrk="0" hangingPunct="0">
              <a:defRPr sz="3000">
                <a:solidFill>
                  <a:srgbClr val="000066"/>
                </a:solidFill>
                <a:latin typeface="Times" pitchFamily="18" charset="0"/>
              </a:defRPr>
            </a:lvl4pPr>
            <a:lvl5pPr marL="2057400" indent="-228600" eaLnBrk="0" hangingPunct="0">
              <a:defRPr sz="3000">
                <a:solidFill>
                  <a:srgbClr val="000066"/>
                </a:solidFill>
                <a:latin typeface="Times" pitchFamily="18" charset="0"/>
              </a:defRPr>
            </a:lvl5pPr>
            <a:lvl6pPr marL="2514600" indent="-228600" eaLnBrk="0" fontAlgn="base" hangingPunct="0">
              <a:spcBef>
                <a:spcPct val="0"/>
              </a:spcBef>
              <a:spcAft>
                <a:spcPct val="0"/>
              </a:spcAft>
              <a:defRPr sz="3000">
                <a:solidFill>
                  <a:srgbClr val="000066"/>
                </a:solidFill>
                <a:latin typeface="Times" pitchFamily="18" charset="0"/>
              </a:defRPr>
            </a:lvl6pPr>
            <a:lvl7pPr marL="2971800" indent="-228600" eaLnBrk="0" fontAlgn="base" hangingPunct="0">
              <a:spcBef>
                <a:spcPct val="0"/>
              </a:spcBef>
              <a:spcAft>
                <a:spcPct val="0"/>
              </a:spcAft>
              <a:defRPr sz="3000">
                <a:solidFill>
                  <a:srgbClr val="000066"/>
                </a:solidFill>
                <a:latin typeface="Times" pitchFamily="18" charset="0"/>
              </a:defRPr>
            </a:lvl7pPr>
            <a:lvl8pPr marL="3429000" indent="-228600" eaLnBrk="0" fontAlgn="base" hangingPunct="0">
              <a:spcBef>
                <a:spcPct val="0"/>
              </a:spcBef>
              <a:spcAft>
                <a:spcPct val="0"/>
              </a:spcAft>
              <a:defRPr sz="3000">
                <a:solidFill>
                  <a:srgbClr val="000066"/>
                </a:solidFill>
                <a:latin typeface="Times" pitchFamily="18" charset="0"/>
              </a:defRPr>
            </a:lvl8pPr>
            <a:lvl9pPr marL="3886200" indent="-228600" eaLnBrk="0" fontAlgn="base" hangingPunct="0">
              <a:spcBef>
                <a:spcPct val="0"/>
              </a:spcBef>
              <a:spcAft>
                <a:spcPct val="0"/>
              </a:spcAft>
              <a:defRPr sz="3000">
                <a:solidFill>
                  <a:srgbClr val="000066"/>
                </a:solidFill>
                <a:latin typeface="Times" pitchFamily="18" charset="0"/>
              </a:defRPr>
            </a:lvl9pPr>
          </a:lstStyle>
          <a:p>
            <a:pPr marL="641350">
              <a:defRPr/>
            </a:pPr>
            <a:r>
              <a:rPr lang="en-US" sz="4400" dirty="0"/>
              <a:t>The Pennsylvania Equine Environmental Stewardship Program was developed to identify needed BMPs for the equine industry and help </a:t>
            </a:r>
            <a:r>
              <a:rPr lang="en-US" sz="4400" dirty="0" smtClean="0"/>
              <a:t>farm mangers </a:t>
            </a:r>
            <a:r>
              <a:rPr lang="en-US" sz="4400" dirty="0"/>
              <a:t>understand, select, and implement sustainable farm management practices. The program has three </a:t>
            </a:r>
            <a:r>
              <a:rPr lang="en-US" sz="4400" dirty="0" smtClean="0"/>
              <a:t>components</a:t>
            </a:r>
            <a:r>
              <a:rPr lang="en-US" sz="4400" dirty="0"/>
              <a:t>: Documentation of existing practices and conditions on equine operations, educational outreach to increase knowledge and skills, and on-farm implementation of BMPs. </a:t>
            </a:r>
          </a:p>
          <a:p>
            <a:pPr marL="641350">
              <a:defRPr/>
            </a:pPr>
            <a:r>
              <a:rPr lang="en-US" sz="4400" dirty="0" smtClean="0"/>
              <a:t/>
            </a:r>
            <a:br>
              <a:rPr lang="en-US" sz="4400" dirty="0" smtClean="0"/>
            </a:br>
            <a:endParaRPr lang="en-US" sz="4400" dirty="0"/>
          </a:p>
        </p:txBody>
      </p:sp>
      <p:sp>
        <p:nvSpPr>
          <p:cNvPr id="26" name="Rectangle 21"/>
          <p:cNvSpPr>
            <a:spLocks noChangeArrowheads="1"/>
          </p:cNvSpPr>
          <p:nvPr/>
        </p:nvSpPr>
        <p:spPr bwMode="auto">
          <a:xfrm>
            <a:off x="1348165" y="12917595"/>
            <a:ext cx="137950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6000" b="1" dirty="0" smtClean="0"/>
              <a:t>Introduction</a:t>
            </a:r>
            <a:endParaRPr lang="en-US" sz="6000" dirty="0"/>
          </a:p>
        </p:txBody>
      </p:sp>
      <p:sp>
        <p:nvSpPr>
          <p:cNvPr id="29" name="TextBox 30"/>
          <p:cNvSpPr txBox="1">
            <a:spLocks noChangeArrowheads="1"/>
          </p:cNvSpPr>
          <p:nvPr/>
        </p:nvSpPr>
        <p:spPr bwMode="auto">
          <a:xfrm>
            <a:off x="1283682" y="14025591"/>
            <a:ext cx="1894447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000066"/>
                </a:solidFill>
                <a:latin typeface="Times" pitchFamily="18" charset="0"/>
              </a:defRPr>
            </a:lvl1pPr>
            <a:lvl2pPr marL="742950" indent="-285750" eaLnBrk="0" hangingPunct="0">
              <a:defRPr sz="3000">
                <a:solidFill>
                  <a:srgbClr val="000066"/>
                </a:solidFill>
                <a:latin typeface="Times" pitchFamily="18" charset="0"/>
              </a:defRPr>
            </a:lvl2pPr>
            <a:lvl3pPr marL="1143000" indent="-228600" eaLnBrk="0" hangingPunct="0">
              <a:defRPr sz="3000">
                <a:solidFill>
                  <a:srgbClr val="000066"/>
                </a:solidFill>
                <a:latin typeface="Times" pitchFamily="18" charset="0"/>
              </a:defRPr>
            </a:lvl3pPr>
            <a:lvl4pPr marL="1600200" indent="-228600" eaLnBrk="0" hangingPunct="0">
              <a:defRPr sz="3000">
                <a:solidFill>
                  <a:srgbClr val="000066"/>
                </a:solidFill>
                <a:latin typeface="Times" pitchFamily="18" charset="0"/>
              </a:defRPr>
            </a:lvl4pPr>
            <a:lvl5pPr marL="2057400" indent="-228600" eaLnBrk="0" hangingPunct="0">
              <a:defRPr sz="3000">
                <a:solidFill>
                  <a:srgbClr val="000066"/>
                </a:solidFill>
                <a:latin typeface="Times" pitchFamily="18" charset="0"/>
              </a:defRPr>
            </a:lvl5pPr>
            <a:lvl6pPr marL="2514600" indent="-228600" eaLnBrk="0" fontAlgn="base" hangingPunct="0">
              <a:spcBef>
                <a:spcPct val="0"/>
              </a:spcBef>
              <a:spcAft>
                <a:spcPct val="0"/>
              </a:spcAft>
              <a:defRPr sz="3000">
                <a:solidFill>
                  <a:srgbClr val="000066"/>
                </a:solidFill>
                <a:latin typeface="Times" pitchFamily="18" charset="0"/>
              </a:defRPr>
            </a:lvl6pPr>
            <a:lvl7pPr marL="2971800" indent="-228600" eaLnBrk="0" fontAlgn="base" hangingPunct="0">
              <a:spcBef>
                <a:spcPct val="0"/>
              </a:spcBef>
              <a:spcAft>
                <a:spcPct val="0"/>
              </a:spcAft>
              <a:defRPr sz="3000">
                <a:solidFill>
                  <a:srgbClr val="000066"/>
                </a:solidFill>
                <a:latin typeface="Times" pitchFamily="18" charset="0"/>
              </a:defRPr>
            </a:lvl7pPr>
            <a:lvl8pPr marL="3429000" indent="-228600" eaLnBrk="0" fontAlgn="base" hangingPunct="0">
              <a:spcBef>
                <a:spcPct val="0"/>
              </a:spcBef>
              <a:spcAft>
                <a:spcPct val="0"/>
              </a:spcAft>
              <a:defRPr sz="3000">
                <a:solidFill>
                  <a:srgbClr val="000066"/>
                </a:solidFill>
                <a:latin typeface="Times" pitchFamily="18" charset="0"/>
              </a:defRPr>
            </a:lvl8pPr>
            <a:lvl9pPr marL="3886200" indent="-228600" eaLnBrk="0" fontAlgn="base" hangingPunct="0">
              <a:spcBef>
                <a:spcPct val="0"/>
              </a:spcBef>
              <a:spcAft>
                <a:spcPct val="0"/>
              </a:spcAft>
              <a:defRPr sz="3000">
                <a:solidFill>
                  <a:srgbClr val="000066"/>
                </a:solidFill>
                <a:latin typeface="Times" pitchFamily="18" charset="0"/>
              </a:defRPr>
            </a:lvl9pPr>
          </a:lstStyle>
          <a:p>
            <a:r>
              <a:rPr lang="en-US" sz="4400" dirty="0"/>
              <a:t>Proper management of equine operations requires a series of complementing Best Management Practices that implement </a:t>
            </a:r>
            <a:r>
              <a:rPr lang="en-US" sz="4400" dirty="0" smtClean="0"/>
              <a:t>strategies to </a:t>
            </a:r>
            <a:r>
              <a:rPr lang="en-US" sz="4400" dirty="0"/>
              <a:t>preserve </a:t>
            </a:r>
            <a:r>
              <a:rPr lang="en-US" sz="4400" dirty="0" smtClean="0"/>
              <a:t>pasture vegetative </a:t>
            </a:r>
            <a:r>
              <a:rPr lang="en-US" sz="4400" dirty="0"/>
              <a:t>cover, to balance nutrient production with nutrient utilization, to properly manage excess manure nutrients, and to manage equine operations for minimal release of </a:t>
            </a:r>
            <a:r>
              <a:rPr lang="en-US" sz="4400" dirty="0" smtClean="0"/>
              <a:t>sediment. </a:t>
            </a:r>
            <a:endParaRPr lang="en-US" sz="4400" dirty="0"/>
          </a:p>
        </p:txBody>
      </p:sp>
      <p:sp>
        <p:nvSpPr>
          <p:cNvPr id="32" name="Rectangle 21"/>
          <p:cNvSpPr>
            <a:spLocks noChangeArrowheads="1"/>
          </p:cNvSpPr>
          <p:nvPr/>
        </p:nvSpPr>
        <p:spPr bwMode="auto">
          <a:xfrm>
            <a:off x="1143000" y="17830800"/>
            <a:ext cx="21031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6000" b="1" dirty="0" smtClean="0"/>
              <a:t>Project Methods</a:t>
            </a:r>
            <a:endParaRPr lang="en-US" sz="6000" dirty="0"/>
          </a:p>
        </p:txBody>
      </p:sp>
      <p:sp>
        <p:nvSpPr>
          <p:cNvPr id="33" name="TextBox 30"/>
          <p:cNvSpPr txBox="1">
            <a:spLocks noChangeArrowheads="1"/>
          </p:cNvSpPr>
          <p:nvPr/>
        </p:nvSpPr>
        <p:spPr bwMode="auto">
          <a:xfrm>
            <a:off x="1181100" y="18979992"/>
            <a:ext cx="19545300" cy="2065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000066"/>
                </a:solidFill>
                <a:latin typeface="Times" pitchFamily="18" charset="0"/>
              </a:defRPr>
            </a:lvl1pPr>
            <a:lvl2pPr marL="742950" indent="-285750" eaLnBrk="0" hangingPunct="0">
              <a:defRPr sz="3000">
                <a:solidFill>
                  <a:srgbClr val="000066"/>
                </a:solidFill>
                <a:latin typeface="Times" pitchFamily="18" charset="0"/>
              </a:defRPr>
            </a:lvl2pPr>
            <a:lvl3pPr marL="1143000" indent="-228600" eaLnBrk="0" hangingPunct="0">
              <a:defRPr sz="3000">
                <a:solidFill>
                  <a:srgbClr val="000066"/>
                </a:solidFill>
                <a:latin typeface="Times" pitchFamily="18" charset="0"/>
              </a:defRPr>
            </a:lvl3pPr>
            <a:lvl4pPr marL="1600200" indent="-228600" eaLnBrk="0" hangingPunct="0">
              <a:defRPr sz="3000">
                <a:solidFill>
                  <a:srgbClr val="000066"/>
                </a:solidFill>
                <a:latin typeface="Times" pitchFamily="18" charset="0"/>
              </a:defRPr>
            </a:lvl4pPr>
            <a:lvl5pPr marL="2057400" indent="-228600" eaLnBrk="0" hangingPunct="0">
              <a:defRPr sz="3000">
                <a:solidFill>
                  <a:srgbClr val="000066"/>
                </a:solidFill>
                <a:latin typeface="Times" pitchFamily="18" charset="0"/>
              </a:defRPr>
            </a:lvl5pPr>
            <a:lvl6pPr marL="2514600" indent="-228600" eaLnBrk="0" fontAlgn="base" hangingPunct="0">
              <a:spcBef>
                <a:spcPct val="0"/>
              </a:spcBef>
              <a:spcAft>
                <a:spcPct val="0"/>
              </a:spcAft>
              <a:defRPr sz="3000">
                <a:solidFill>
                  <a:srgbClr val="000066"/>
                </a:solidFill>
                <a:latin typeface="Times" pitchFamily="18" charset="0"/>
              </a:defRPr>
            </a:lvl6pPr>
            <a:lvl7pPr marL="2971800" indent="-228600" eaLnBrk="0" fontAlgn="base" hangingPunct="0">
              <a:spcBef>
                <a:spcPct val="0"/>
              </a:spcBef>
              <a:spcAft>
                <a:spcPct val="0"/>
              </a:spcAft>
              <a:defRPr sz="3000">
                <a:solidFill>
                  <a:srgbClr val="000066"/>
                </a:solidFill>
                <a:latin typeface="Times" pitchFamily="18" charset="0"/>
              </a:defRPr>
            </a:lvl7pPr>
            <a:lvl8pPr marL="3429000" indent="-228600" eaLnBrk="0" fontAlgn="base" hangingPunct="0">
              <a:spcBef>
                <a:spcPct val="0"/>
              </a:spcBef>
              <a:spcAft>
                <a:spcPct val="0"/>
              </a:spcAft>
              <a:defRPr sz="3000">
                <a:solidFill>
                  <a:srgbClr val="000066"/>
                </a:solidFill>
                <a:latin typeface="Times" pitchFamily="18" charset="0"/>
              </a:defRPr>
            </a:lvl8pPr>
            <a:lvl9pPr marL="3886200" indent="-228600" eaLnBrk="0" fontAlgn="base" hangingPunct="0">
              <a:spcBef>
                <a:spcPct val="0"/>
              </a:spcBef>
              <a:spcAft>
                <a:spcPct val="0"/>
              </a:spcAft>
              <a:defRPr sz="3000">
                <a:solidFill>
                  <a:srgbClr val="000066"/>
                </a:solidFill>
                <a:latin typeface="Times" pitchFamily="18" charset="0"/>
              </a:defRPr>
            </a:lvl9pPr>
          </a:lstStyle>
          <a:p>
            <a:r>
              <a:rPr lang="en-US" sz="4400" dirty="0" smtClean="0"/>
              <a:t>The </a:t>
            </a:r>
            <a:r>
              <a:rPr lang="en-US" sz="4400" dirty="0"/>
              <a:t>research team </a:t>
            </a:r>
            <a:r>
              <a:rPr lang="en-US" sz="4400" dirty="0" smtClean="0"/>
              <a:t>documented conservation and farm management practices on 23 equine operations, quantitatively evaluated  pasture desirable plants </a:t>
            </a:r>
            <a:r>
              <a:rPr lang="en-US" sz="4400" dirty="0"/>
              <a:t>and canopy cover, sampled feed, hay and soil</a:t>
            </a:r>
            <a:r>
              <a:rPr lang="en-US" sz="4400" dirty="0" smtClean="0"/>
              <a:t>, and  </a:t>
            </a:r>
            <a:r>
              <a:rPr lang="en-US" sz="4400" dirty="0"/>
              <a:t>conducted nutrient </a:t>
            </a:r>
            <a:r>
              <a:rPr lang="en-US" sz="4400" dirty="0" smtClean="0"/>
              <a:t>management audits.  </a:t>
            </a:r>
            <a:r>
              <a:rPr lang="en-US" sz="4400" dirty="0"/>
              <a:t>Pasture </a:t>
            </a:r>
            <a:r>
              <a:rPr lang="en-US" sz="4400" dirty="0" smtClean="0"/>
              <a:t>data, collected </a:t>
            </a:r>
            <a:r>
              <a:rPr lang="en-US" sz="4400" dirty="0"/>
              <a:t>using line point transect </a:t>
            </a:r>
            <a:r>
              <a:rPr lang="en-US" sz="4400" dirty="0" smtClean="0"/>
              <a:t>methodology, </a:t>
            </a:r>
            <a:r>
              <a:rPr lang="en-US" sz="4400" dirty="0"/>
              <a:t>included calculation of % canopy cover, basal stems and desirable </a:t>
            </a:r>
            <a:r>
              <a:rPr lang="en-US" sz="4400" dirty="0" smtClean="0"/>
              <a:t>forage. The survey results were used in the development of the curriculum for the  </a:t>
            </a:r>
            <a:r>
              <a:rPr lang="en-US" sz="4400" dirty="0"/>
              <a:t>Environmental Stewardship short course, a four part educational series that provides practical hands-on experiences </a:t>
            </a:r>
            <a:r>
              <a:rPr lang="en-US" sz="4400" dirty="0" smtClean="0"/>
              <a:t>designed to  </a:t>
            </a:r>
            <a:r>
              <a:rPr lang="en-US" sz="4400" dirty="0"/>
              <a:t>help farm owners develop the knowledge and skills necessary to adopt </a:t>
            </a:r>
            <a:r>
              <a:rPr lang="en-US" sz="4400" dirty="0" smtClean="0"/>
              <a:t>environmentally sound </a:t>
            </a:r>
            <a:r>
              <a:rPr lang="en-US" sz="4400" dirty="0"/>
              <a:t>farm management </a:t>
            </a:r>
            <a:r>
              <a:rPr lang="en-US" sz="4400" dirty="0" smtClean="0"/>
              <a:t>practices.</a:t>
            </a:r>
          </a:p>
          <a:p>
            <a:endParaRPr lang="en-US" sz="4400" dirty="0"/>
          </a:p>
          <a:p>
            <a:r>
              <a:rPr lang="en-US" sz="6000" b="1" dirty="0">
                <a:solidFill>
                  <a:srgbClr val="002060"/>
                </a:solidFill>
              </a:rPr>
              <a:t>Program Results </a:t>
            </a:r>
            <a:endParaRPr lang="en-US" sz="6000" dirty="0">
              <a:solidFill>
                <a:srgbClr val="002060"/>
              </a:solidFill>
            </a:endParaRPr>
          </a:p>
          <a:p>
            <a:r>
              <a:rPr lang="en-US" sz="4400" dirty="0" smtClean="0"/>
              <a:t>Of the 23 </a:t>
            </a:r>
            <a:r>
              <a:rPr lang="en-US" sz="4400" dirty="0"/>
              <a:t>pastures </a:t>
            </a:r>
            <a:r>
              <a:rPr lang="en-US" sz="4400" dirty="0" smtClean="0"/>
              <a:t> surveyed, 23 had </a:t>
            </a:r>
            <a:r>
              <a:rPr lang="en-US" sz="4400" dirty="0"/>
              <a:t>a plant can­opy over 90%. Seven pastures had canopies between 80-90% and one farm was below 70%.  Undesirable plants made up a large % of the canopy.  In two pastures, 80% of the plants supplied nutrition for the horses; in fourteen of the pastures only 50-75% of the plants supplied nutri­tion, and in four pastures less than 50% of the plants had forage </a:t>
            </a:r>
            <a:r>
              <a:rPr lang="en-US" sz="4400" dirty="0" smtClean="0"/>
              <a:t>value. </a:t>
            </a:r>
            <a:r>
              <a:rPr lang="en-US" sz="4400" dirty="0"/>
              <a:t>Soil tests conducted on 65 pastures on the 23 equine operations revealed that 41% of the pastures were deficient </a:t>
            </a:r>
            <a:r>
              <a:rPr lang="en-US" sz="4400" dirty="0" smtClean="0"/>
              <a:t>in </a:t>
            </a:r>
            <a:r>
              <a:rPr lang="en-US" sz="4400" dirty="0"/>
              <a:t>phosphorus and 60% needed potassium.  However, 53% of the farms hauled manure </a:t>
            </a:r>
            <a:r>
              <a:rPr lang="en-US" sz="4400" dirty="0" smtClean="0"/>
              <a:t>off-farm,  </a:t>
            </a:r>
            <a:r>
              <a:rPr lang="en-US" sz="4400" dirty="0"/>
              <a:t>27</a:t>
            </a:r>
            <a:r>
              <a:rPr lang="en-US" sz="4400" dirty="0" smtClean="0"/>
              <a:t>% </a:t>
            </a:r>
            <a:r>
              <a:rPr lang="en-US" sz="4400" dirty="0"/>
              <a:t>spread fresh manure and 7% composted manure. </a:t>
            </a:r>
            <a:endParaRPr lang="en-US" sz="4400" dirty="0" smtClean="0"/>
          </a:p>
          <a:p>
            <a:endParaRPr lang="en-US" sz="4400" dirty="0"/>
          </a:p>
          <a:p>
            <a:endParaRPr lang="en-US" sz="4400" dirty="0" smtClean="0"/>
          </a:p>
          <a:p>
            <a:endParaRPr lang="en-US" sz="4400" dirty="0"/>
          </a:p>
          <a:p>
            <a:r>
              <a:rPr lang="en-US" sz="4400" dirty="0" smtClean="0"/>
              <a:t>. </a:t>
            </a:r>
          </a:p>
          <a:p>
            <a:endParaRPr lang="en-US" sz="4400" dirty="0" smtClean="0"/>
          </a:p>
          <a:p>
            <a:endParaRPr lang="en-US" sz="4400" dirty="0" smtClean="0"/>
          </a:p>
          <a:p>
            <a:endParaRPr lang="en-US" sz="4400" dirty="0" smtClean="0"/>
          </a:p>
          <a:p>
            <a:endParaRPr lang="en-US" sz="4400" dirty="0" smtClean="0"/>
          </a:p>
          <a:p>
            <a:endParaRPr lang="en-US" sz="4400" dirty="0"/>
          </a:p>
          <a:p>
            <a:endParaRPr lang="en-US" sz="4400" dirty="0" smtClean="0"/>
          </a:p>
          <a:p>
            <a:endParaRPr lang="en-US" sz="4400" dirty="0"/>
          </a:p>
        </p:txBody>
      </p:sp>
      <p:pic>
        <p:nvPicPr>
          <p:cNvPr id="34" name="Picture 33" descr="outreach-statement-long-blac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25701" y="28954072"/>
            <a:ext cx="12877800" cy="2028668"/>
          </a:xfrm>
          <a:prstGeom prst="rect">
            <a:avLst/>
          </a:prstGeom>
          <a:noFill/>
          <a:ln>
            <a:noFill/>
          </a:ln>
        </p:spPr>
      </p:pic>
      <p:sp>
        <p:nvSpPr>
          <p:cNvPr id="5" name="Rectangle 4"/>
          <p:cNvSpPr/>
          <p:nvPr/>
        </p:nvSpPr>
        <p:spPr>
          <a:xfrm>
            <a:off x="21526520" y="27078115"/>
            <a:ext cx="26120558" cy="1200329"/>
          </a:xfrm>
          <a:prstGeom prst="rect">
            <a:avLst/>
          </a:prstGeom>
        </p:spPr>
        <p:txBody>
          <a:bodyPr wrap="square">
            <a:spAutoFit/>
          </a:bodyPr>
          <a:lstStyle/>
          <a:p>
            <a:pPr eaLnBrk="1" hangingPunct="1"/>
            <a:r>
              <a:rPr lang="en-US" sz="3600" dirty="0" smtClean="0">
                <a:solidFill>
                  <a:schemeClr val="accent2"/>
                </a:solidFill>
                <a:latin typeface="+mn-lt"/>
              </a:rPr>
              <a:t>ACKNOWLEDGEMENTS: </a:t>
            </a:r>
            <a:r>
              <a:rPr lang="en-US" sz="3600" smtClean="0">
                <a:solidFill>
                  <a:schemeClr val="accent2"/>
                </a:solidFill>
                <a:latin typeface="+mn-lt"/>
              </a:rPr>
              <a:t>USDA </a:t>
            </a:r>
            <a:r>
              <a:rPr lang="en-US" sz="3600" smtClean="0">
                <a:solidFill>
                  <a:schemeClr val="accent2"/>
                </a:solidFill>
                <a:latin typeface="+mn-lt"/>
              </a:rPr>
              <a:t>SARE </a:t>
            </a:r>
            <a:r>
              <a:rPr lang="en-US" sz="3600" dirty="0" smtClean="0">
                <a:solidFill>
                  <a:schemeClr val="accent2"/>
                </a:solidFill>
                <a:latin typeface="+mn-lt"/>
              </a:rPr>
              <a:t>Grant  for </a:t>
            </a:r>
            <a:r>
              <a:rPr lang="en-US" sz="3600" dirty="0">
                <a:solidFill>
                  <a:schemeClr val="accent2"/>
                </a:solidFill>
                <a:latin typeface="+mn-lt"/>
              </a:rPr>
              <a:t>funding this project. Agencies that have provided personnel and support: PA </a:t>
            </a:r>
            <a:r>
              <a:rPr lang="en-US" sz="3600" dirty="0" smtClean="0">
                <a:solidFill>
                  <a:schemeClr val="accent2"/>
                </a:solidFill>
                <a:latin typeface="+mn-lt"/>
              </a:rPr>
              <a:t>Depart. </a:t>
            </a:r>
            <a:r>
              <a:rPr lang="en-US" sz="3600" dirty="0">
                <a:solidFill>
                  <a:schemeClr val="accent2"/>
                </a:solidFill>
                <a:latin typeface="+mn-lt"/>
              </a:rPr>
              <a:t>of Ag, USDA NRCS, State Conservation District, PSU Extension, and </a:t>
            </a:r>
            <a:r>
              <a:rPr lang="en-US" sz="3600" dirty="0" smtClean="0">
                <a:solidFill>
                  <a:schemeClr val="accent2"/>
                </a:solidFill>
                <a:latin typeface="+mn-lt"/>
              </a:rPr>
              <a:t>N. C. </a:t>
            </a:r>
            <a:r>
              <a:rPr lang="en-US" sz="3600" dirty="0">
                <a:solidFill>
                  <a:schemeClr val="accent2"/>
                </a:solidFill>
                <a:latin typeface="+mn-lt"/>
              </a:rPr>
              <a:t>Regional DEP.</a:t>
            </a:r>
          </a:p>
        </p:txBody>
      </p:sp>
      <p:pic>
        <p:nvPicPr>
          <p:cNvPr id="39" name="Picture 38" descr="extension-mark-black-long.png"/>
          <p:cNvPicPr/>
          <p:nvPr/>
        </p:nvPicPr>
        <p:blipFill>
          <a:blip r:embed="rId4" cstate="print"/>
          <a:srcRect r="52533"/>
          <a:stretch>
            <a:fillRect/>
          </a:stretch>
        </p:blipFill>
        <p:spPr>
          <a:xfrm>
            <a:off x="762000" y="1770328"/>
            <a:ext cx="6553200" cy="2000024"/>
          </a:xfrm>
          <a:prstGeom prst="rect">
            <a:avLst/>
          </a:prstGeom>
          <a:solidFill>
            <a:srgbClr val="FFFFFF"/>
          </a:solidFill>
        </p:spPr>
      </p:pic>
      <p:sp>
        <p:nvSpPr>
          <p:cNvPr id="21" name="TextBox 23"/>
          <p:cNvSpPr txBox="1">
            <a:spLocks noChangeArrowheads="1"/>
          </p:cNvSpPr>
          <p:nvPr/>
        </p:nvSpPr>
        <p:spPr bwMode="auto">
          <a:xfrm>
            <a:off x="22158198" y="24508152"/>
            <a:ext cx="25543002"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000066"/>
                </a:solidFill>
                <a:latin typeface="Times" pitchFamily="18" charset="0"/>
              </a:defRPr>
            </a:lvl1pPr>
            <a:lvl2pPr marL="742950" indent="-285750" eaLnBrk="0" hangingPunct="0">
              <a:defRPr sz="3000">
                <a:solidFill>
                  <a:srgbClr val="000066"/>
                </a:solidFill>
                <a:latin typeface="Times" pitchFamily="18" charset="0"/>
              </a:defRPr>
            </a:lvl2pPr>
            <a:lvl3pPr marL="1143000" indent="-228600" eaLnBrk="0" hangingPunct="0">
              <a:defRPr sz="3000">
                <a:solidFill>
                  <a:srgbClr val="000066"/>
                </a:solidFill>
                <a:latin typeface="Times" pitchFamily="18" charset="0"/>
              </a:defRPr>
            </a:lvl3pPr>
            <a:lvl4pPr marL="1600200" indent="-228600" eaLnBrk="0" hangingPunct="0">
              <a:defRPr sz="3000">
                <a:solidFill>
                  <a:srgbClr val="000066"/>
                </a:solidFill>
                <a:latin typeface="Times" pitchFamily="18" charset="0"/>
              </a:defRPr>
            </a:lvl4pPr>
            <a:lvl5pPr marL="2057400" indent="-228600" eaLnBrk="0" hangingPunct="0">
              <a:defRPr sz="3000">
                <a:solidFill>
                  <a:srgbClr val="000066"/>
                </a:solidFill>
                <a:latin typeface="Times" pitchFamily="18" charset="0"/>
              </a:defRPr>
            </a:lvl5pPr>
            <a:lvl6pPr marL="2514600" indent="-228600" eaLnBrk="0" fontAlgn="base" hangingPunct="0">
              <a:spcBef>
                <a:spcPct val="0"/>
              </a:spcBef>
              <a:spcAft>
                <a:spcPct val="0"/>
              </a:spcAft>
              <a:defRPr sz="3000">
                <a:solidFill>
                  <a:srgbClr val="000066"/>
                </a:solidFill>
                <a:latin typeface="Times" pitchFamily="18" charset="0"/>
              </a:defRPr>
            </a:lvl6pPr>
            <a:lvl7pPr marL="2971800" indent="-228600" eaLnBrk="0" fontAlgn="base" hangingPunct="0">
              <a:spcBef>
                <a:spcPct val="0"/>
              </a:spcBef>
              <a:spcAft>
                <a:spcPct val="0"/>
              </a:spcAft>
              <a:defRPr sz="3000">
                <a:solidFill>
                  <a:srgbClr val="000066"/>
                </a:solidFill>
                <a:latin typeface="Times" pitchFamily="18" charset="0"/>
              </a:defRPr>
            </a:lvl7pPr>
            <a:lvl8pPr marL="3429000" indent="-228600" eaLnBrk="0" fontAlgn="base" hangingPunct="0">
              <a:spcBef>
                <a:spcPct val="0"/>
              </a:spcBef>
              <a:spcAft>
                <a:spcPct val="0"/>
              </a:spcAft>
              <a:defRPr sz="3000">
                <a:solidFill>
                  <a:srgbClr val="000066"/>
                </a:solidFill>
                <a:latin typeface="Times" pitchFamily="18" charset="0"/>
              </a:defRPr>
            </a:lvl8pPr>
            <a:lvl9pPr marL="3886200" indent="-228600" eaLnBrk="0" fontAlgn="base" hangingPunct="0">
              <a:spcBef>
                <a:spcPct val="0"/>
              </a:spcBef>
              <a:spcAft>
                <a:spcPct val="0"/>
              </a:spcAft>
              <a:defRPr sz="3000">
                <a:solidFill>
                  <a:srgbClr val="000066"/>
                </a:solidFill>
                <a:latin typeface="Times" pitchFamily="18" charset="0"/>
              </a:defRPr>
            </a:lvl9pPr>
          </a:lstStyle>
          <a:p>
            <a:r>
              <a:rPr lang="en-US" sz="4800" dirty="0" smtClean="0">
                <a:solidFill>
                  <a:schemeClr val="accent1">
                    <a:lumMod val="50000"/>
                  </a:schemeClr>
                </a:solidFill>
                <a:latin typeface="Calibri" pitchFamily="34" charset="0"/>
              </a:rPr>
              <a:t> </a:t>
            </a:r>
            <a:r>
              <a:rPr lang="en-US" sz="4400" dirty="0" smtClean="0">
                <a:solidFill>
                  <a:schemeClr val="tx1"/>
                </a:solidFill>
                <a:latin typeface="+mn-lt"/>
              </a:rPr>
              <a:t>Fig.1  Before Renovation: 				 Fig. 2 After renovation:		           	Fig. 3  Animal Concentration     Canopy Cover- 25%	</a:t>
            </a:r>
            <a:r>
              <a:rPr lang="en-US" sz="4400" dirty="0">
                <a:solidFill>
                  <a:schemeClr val="tx1"/>
                </a:solidFill>
                <a:latin typeface="+mn-lt"/>
              </a:rPr>
              <a:t>	</a:t>
            </a:r>
            <a:r>
              <a:rPr lang="en-US" sz="4400" dirty="0" smtClean="0">
                <a:solidFill>
                  <a:schemeClr val="tx1"/>
                </a:solidFill>
                <a:latin typeface="+mn-lt"/>
              </a:rPr>
              <a:t>	 		 Canopy Cover - 100%		        	Area (ACA) on one farm.</a:t>
            </a:r>
          </a:p>
          <a:p>
            <a:r>
              <a:rPr lang="en-US" sz="4400" dirty="0" smtClean="0">
                <a:solidFill>
                  <a:schemeClr val="tx1"/>
                </a:solidFill>
                <a:latin typeface="+mn-lt"/>
              </a:rPr>
              <a:t>Desirable Plants – 10%		     			 Desirable Plants – 78% </a:t>
            </a:r>
          </a:p>
        </p:txBody>
      </p:sp>
      <p:sp>
        <p:nvSpPr>
          <p:cNvPr id="23" name="TextBox 30"/>
          <p:cNvSpPr txBox="1">
            <a:spLocks noChangeArrowheads="1"/>
          </p:cNvSpPr>
          <p:nvPr/>
        </p:nvSpPr>
        <p:spPr bwMode="auto">
          <a:xfrm>
            <a:off x="21526520" y="7548958"/>
            <a:ext cx="25532996" cy="12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rgbClr val="000066"/>
                </a:solidFill>
                <a:latin typeface="Times" pitchFamily="18" charset="0"/>
              </a:defRPr>
            </a:lvl1pPr>
            <a:lvl2pPr marL="742950" indent="-285750" eaLnBrk="0" hangingPunct="0">
              <a:defRPr sz="3000">
                <a:solidFill>
                  <a:srgbClr val="000066"/>
                </a:solidFill>
                <a:latin typeface="Times" pitchFamily="18" charset="0"/>
              </a:defRPr>
            </a:lvl2pPr>
            <a:lvl3pPr marL="1143000" indent="-228600" eaLnBrk="0" hangingPunct="0">
              <a:defRPr sz="3000">
                <a:solidFill>
                  <a:srgbClr val="000066"/>
                </a:solidFill>
                <a:latin typeface="Times" pitchFamily="18" charset="0"/>
              </a:defRPr>
            </a:lvl3pPr>
            <a:lvl4pPr marL="1600200" indent="-228600" eaLnBrk="0" hangingPunct="0">
              <a:defRPr sz="3000">
                <a:solidFill>
                  <a:srgbClr val="000066"/>
                </a:solidFill>
                <a:latin typeface="Times" pitchFamily="18" charset="0"/>
              </a:defRPr>
            </a:lvl4pPr>
            <a:lvl5pPr marL="2057400" indent="-228600" eaLnBrk="0" hangingPunct="0">
              <a:defRPr sz="3000">
                <a:solidFill>
                  <a:srgbClr val="000066"/>
                </a:solidFill>
                <a:latin typeface="Times" pitchFamily="18" charset="0"/>
              </a:defRPr>
            </a:lvl5pPr>
            <a:lvl6pPr marL="2514600" indent="-228600" eaLnBrk="0" fontAlgn="base" hangingPunct="0">
              <a:spcBef>
                <a:spcPct val="0"/>
              </a:spcBef>
              <a:spcAft>
                <a:spcPct val="0"/>
              </a:spcAft>
              <a:defRPr sz="3000">
                <a:solidFill>
                  <a:srgbClr val="000066"/>
                </a:solidFill>
                <a:latin typeface="Times" pitchFamily="18" charset="0"/>
              </a:defRPr>
            </a:lvl6pPr>
            <a:lvl7pPr marL="2971800" indent="-228600" eaLnBrk="0" fontAlgn="base" hangingPunct="0">
              <a:spcBef>
                <a:spcPct val="0"/>
              </a:spcBef>
              <a:spcAft>
                <a:spcPct val="0"/>
              </a:spcAft>
              <a:defRPr sz="3000">
                <a:solidFill>
                  <a:srgbClr val="000066"/>
                </a:solidFill>
                <a:latin typeface="Times" pitchFamily="18" charset="0"/>
              </a:defRPr>
            </a:lvl7pPr>
            <a:lvl8pPr marL="3429000" indent="-228600" eaLnBrk="0" fontAlgn="base" hangingPunct="0">
              <a:spcBef>
                <a:spcPct val="0"/>
              </a:spcBef>
              <a:spcAft>
                <a:spcPct val="0"/>
              </a:spcAft>
              <a:defRPr sz="3000">
                <a:solidFill>
                  <a:srgbClr val="000066"/>
                </a:solidFill>
                <a:latin typeface="Times" pitchFamily="18" charset="0"/>
              </a:defRPr>
            </a:lvl8pPr>
            <a:lvl9pPr marL="3886200" indent="-228600" eaLnBrk="0" fontAlgn="base" hangingPunct="0">
              <a:spcBef>
                <a:spcPct val="0"/>
              </a:spcBef>
              <a:spcAft>
                <a:spcPct val="0"/>
              </a:spcAft>
              <a:defRPr sz="3000">
                <a:solidFill>
                  <a:srgbClr val="000066"/>
                </a:solidFill>
                <a:latin typeface="Times" pitchFamily="18" charset="0"/>
              </a:defRPr>
            </a:lvl9pPr>
          </a:lstStyle>
          <a:p>
            <a:pPr marL="641350">
              <a:defRPr/>
            </a:pPr>
            <a:endParaRPr lang="en-US" sz="4400" dirty="0"/>
          </a:p>
          <a:p>
            <a:r>
              <a:rPr lang="en-US" sz="4400" dirty="0" smtClean="0"/>
              <a:t>Over 600 farm owners partic</a:t>
            </a:r>
            <a:r>
              <a:rPr lang="en-US" sz="4400" dirty="0"/>
              <a:t>1</a:t>
            </a:r>
            <a:r>
              <a:rPr lang="en-US" sz="4400" dirty="0" smtClean="0"/>
              <a:t>pated in  Environmental Stewardship short courses and adopted or planned </a:t>
            </a:r>
            <a:r>
              <a:rPr lang="en-US" sz="4400" dirty="0"/>
              <a:t>to adopt the following strategies:</a:t>
            </a:r>
          </a:p>
          <a:p>
            <a:pPr marL="571500" lvl="0" indent="-571500">
              <a:buFont typeface="Arial" pitchFamily="34" charset="0"/>
              <a:buChar char="•"/>
            </a:pPr>
            <a:r>
              <a:rPr lang="en-US" sz="4400" dirty="0" smtClean="0"/>
              <a:t>Add </a:t>
            </a:r>
            <a:r>
              <a:rPr lang="en-US" sz="4400" dirty="0"/>
              <a:t>additional paddocks and / or stress lots to reduce grazing pressure</a:t>
            </a:r>
            <a:r>
              <a:rPr lang="en-US" sz="4400" dirty="0" smtClean="0"/>
              <a:t>. 74%</a:t>
            </a:r>
            <a:endParaRPr lang="en-US" sz="4400" dirty="0"/>
          </a:p>
          <a:p>
            <a:pPr marL="571500" lvl="0" indent="-571500">
              <a:buFont typeface="Arial" pitchFamily="34" charset="0"/>
              <a:buChar char="•"/>
            </a:pPr>
            <a:r>
              <a:rPr lang="en-US" sz="4400" dirty="0" smtClean="0"/>
              <a:t>Evaluated pastures and generated </a:t>
            </a:r>
            <a:r>
              <a:rPr lang="en-US" sz="4400" dirty="0"/>
              <a:t>a forage, </a:t>
            </a:r>
            <a:r>
              <a:rPr lang="en-US" sz="4400" dirty="0" smtClean="0"/>
              <a:t>weed,  </a:t>
            </a:r>
            <a:r>
              <a:rPr lang="en-US" sz="4400" dirty="0"/>
              <a:t>and toxic plant inventory for their farm</a:t>
            </a:r>
            <a:r>
              <a:rPr lang="en-US" sz="4400" dirty="0" smtClean="0"/>
              <a:t>. 96%</a:t>
            </a:r>
            <a:endParaRPr lang="en-US" sz="4400" dirty="0"/>
          </a:p>
          <a:p>
            <a:pPr marL="571500" lvl="0" indent="-571500">
              <a:buFont typeface="Arial" pitchFamily="34" charset="0"/>
              <a:buChar char="•"/>
            </a:pPr>
            <a:r>
              <a:rPr lang="en-US" sz="4400" dirty="0"/>
              <a:t>R</a:t>
            </a:r>
            <a:r>
              <a:rPr lang="en-US" sz="4400" dirty="0" smtClean="0"/>
              <a:t>enovate </a:t>
            </a:r>
            <a:r>
              <a:rPr lang="en-US" sz="4400" dirty="0"/>
              <a:t>the pastures to introduce new varieties and thicken the stand</a:t>
            </a:r>
            <a:r>
              <a:rPr lang="en-US" sz="4400" dirty="0" smtClean="0"/>
              <a:t>. 72%</a:t>
            </a:r>
            <a:endParaRPr lang="en-US" sz="4400" dirty="0"/>
          </a:p>
          <a:p>
            <a:pPr marL="571500" lvl="0" indent="-571500">
              <a:buFont typeface="Arial" pitchFamily="34" charset="0"/>
              <a:buChar char="•"/>
            </a:pPr>
            <a:r>
              <a:rPr lang="en-US" sz="4400" dirty="0"/>
              <a:t>H</a:t>
            </a:r>
            <a:r>
              <a:rPr lang="en-US" sz="4400" dirty="0" smtClean="0"/>
              <a:t>ave </a:t>
            </a:r>
            <a:r>
              <a:rPr lang="en-US" sz="4400" dirty="0"/>
              <a:t>a nutrient </a:t>
            </a:r>
            <a:r>
              <a:rPr lang="en-US" sz="4400" dirty="0" smtClean="0"/>
              <a:t>/ manure management </a:t>
            </a:r>
            <a:r>
              <a:rPr lang="en-US" sz="4400" dirty="0"/>
              <a:t>plan developed for their farm</a:t>
            </a:r>
            <a:r>
              <a:rPr lang="en-US" sz="4400" dirty="0" smtClean="0"/>
              <a:t>. 66%</a:t>
            </a:r>
            <a:endParaRPr lang="en-US" sz="4400" dirty="0"/>
          </a:p>
          <a:p>
            <a:pPr marL="571500" lvl="0" indent="-571500">
              <a:buFont typeface="Arial" pitchFamily="34" charset="0"/>
              <a:buChar char="•"/>
            </a:pPr>
            <a:r>
              <a:rPr lang="en-US" sz="4400" dirty="0"/>
              <a:t>A</a:t>
            </a:r>
            <a:r>
              <a:rPr lang="en-US" sz="4400" dirty="0" smtClean="0"/>
              <a:t>pply </a:t>
            </a:r>
            <a:r>
              <a:rPr lang="en-US" sz="4400" dirty="0"/>
              <a:t>nutrients based on soil test </a:t>
            </a:r>
            <a:r>
              <a:rPr lang="en-US" sz="4400" dirty="0" smtClean="0"/>
              <a:t>results. 86%</a:t>
            </a:r>
            <a:endParaRPr lang="en-US" sz="4400" dirty="0"/>
          </a:p>
          <a:p>
            <a:pPr marL="571500" lvl="0" indent="-571500">
              <a:buFont typeface="Arial" pitchFamily="34" charset="0"/>
              <a:buChar char="•"/>
            </a:pPr>
            <a:r>
              <a:rPr lang="en-US" sz="4400" dirty="0"/>
              <a:t>D</a:t>
            </a:r>
            <a:r>
              <a:rPr lang="en-US" sz="4400" dirty="0" smtClean="0"/>
              <a:t>evelop </a:t>
            </a:r>
            <a:r>
              <a:rPr lang="en-US" sz="4400" dirty="0"/>
              <a:t>a proper manure storage facility</a:t>
            </a:r>
            <a:r>
              <a:rPr lang="en-US" sz="4400" dirty="0" smtClean="0"/>
              <a:t>. 66%</a:t>
            </a:r>
          </a:p>
          <a:p>
            <a:pPr marL="571500" lvl="0" indent="-571500">
              <a:buFont typeface="Arial" pitchFamily="34" charset="0"/>
              <a:buChar char="•"/>
            </a:pPr>
            <a:endParaRPr lang="en-US" sz="4400" dirty="0"/>
          </a:p>
          <a:p>
            <a:r>
              <a:rPr lang="en-US" sz="4400" dirty="0" smtClean="0"/>
              <a:t>In </a:t>
            </a:r>
            <a:r>
              <a:rPr lang="en-US" sz="4400" dirty="0"/>
              <a:t>order to increase implementation of BMPs, 14 short course participants were selected to participate in a </a:t>
            </a:r>
            <a:r>
              <a:rPr lang="en-US" sz="4400" dirty="0" smtClean="0"/>
              <a:t> </a:t>
            </a:r>
            <a:r>
              <a:rPr lang="en-US" sz="4400" dirty="0"/>
              <a:t>project designed to increase canopy cover and desirable forages in pastures, reduce nutrient and sediment loss, and minimize overfeeding of nutrients in the ration. Implemented BMPs included: Development of heavy use areas/stress lots </a:t>
            </a:r>
            <a:r>
              <a:rPr lang="en-US" sz="4400" dirty="0" smtClean="0"/>
              <a:t> </a:t>
            </a:r>
            <a:r>
              <a:rPr lang="en-US" sz="4400" dirty="0"/>
              <a:t>(12); implementation of rotational grazing plans (10);  pasture renovation including weed control, fertilization and overseeding (10); constructing stream crossing  (1);  constructing bioswale to intercept barnyard run-off (1), ration evaluation/modification to reduce excess nutrients in manure (14).</a:t>
            </a:r>
          </a:p>
          <a:p>
            <a:pPr marL="641350">
              <a:defRPr/>
            </a:pPr>
            <a:r>
              <a:rPr lang="en-US" sz="4400" dirty="0" smtClean="0"/>
              <a:t/>
            </a:r>
            <a:br>
              <a:rPr lang="en-US" sz="4400" dirty="0" smtClean="0"/>
            </a:br>
            <a:endParaRPr lang="en-US" sz="4400" dirty="0"/>
          </a:p>
        </p:txBody>
      </p:sp>
      <p:sp>
        <p:nvSpPr>
          <p:cNvPr id="25" name="Rectangle 21"/>
          <p:cNvSpPr>
            <a:spLocks noChangeArrowheads="1"/>
          </p:cNvSpPr>
          <p:nvPr/>
        </p:nvSpPr>
        <p:spPr bwMode="auto">
          <a:xfrm>
            <a:off x="20943697" y="7766208"/>
            <a:ext cx="18473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6600" dirty="0">
              <a:solidFill>
                <a:srgbClr val="002060"/>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47800" y="18979992"/>
            <a:ext cx="7467600" cy="4828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descr="\\192.168.48.1\Data\Home\dlf5\My Documents\SARE FARM PHOTOS AND MAPS\P620105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58198" y="18938796"/>
            <a:ext cx="7559802" cy="48699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5" name="Picture 3" descr="\\192.168.48.1\Data\Home\dlf5\My Documents\SARE FARM PHOTOS AND MAPS\P620105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011251" y="21611358"/>
            <a:ext cx="2628900" cy="21973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7" name="Picture 2" descr="\\192.168.48.1\Data\Home\dlf5\My Documents\SARE FARM PHOTOS AND MAPS\Copy of P620105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165800" y="18979993"/>
            <a:ext cx="6934200" cy="479440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192.168.48.1\Data\Home\dlf5\My Documents\SARE FARM PHOTOS AND MAPS\Copy of Copy of P620105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671000" y="21564601"/>
            <a:ext cx="2590800"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 name="Picture 2" descr="http://files.sare.thinkcreativeinternal.net/extension/site/design/site/images/logos/sare-national.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575" y="-579438"/>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000" b="0" i="0" u="none" strike="noStrike" cap="none" normalizeH="0" baseline="0" smtClean="0">
            <a:ln>
              <a:noFill/>
            </a:ln>
            <a:solidFill>
              <a:srgbClr val="000066"/>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000" b="0" i="0" u="none" strike="noStrike" cap="none" normalizeH="0" baseline="0" smtClean="0">
            <a:ln>
              <a:noFill/>
            </a:ln>
            <a:solidFill>
              <a:srgbClr val="000066"/>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8726</TotalTime>
  <Words>661</Words>
  <Application>Microsoft Office PowerPoint</Application>
  <PresentationFormat>Custom</PresentationFormat>
  <Paragraphs>71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    Equine Environmental Stewardship: A Comprehensive Approach to Enhancing Adoption of Best Management Practices on Equine Operations   DonnaFoulk1 , Ann Swinker1, Nancy Kadwill1, Sarah Crooke1, Helene McKernan1,  Suzette Truax2, Michael Brubaker3, Frank Schneider4,   Pennsylvania State University, University Park, Pennsylvania 16802, University Park, PA1, PA, Natural Resource Conservation Service , Chambersburg, PA2 , Pennsylvania State Conservation Commission, Harrisburg, PA3, Pennsylvania Department of Environmental Protection, Harrisburg, PA4,      Donna Foulk, Ann Swinker, Sarah Crooke, Helene McKernan, Pennsylvania State University, University Park, Pennsylvania  </vt:lpstr>
    </vt:vector>
  </TitlesOfParts>
  <Company>Penn State Dairy and Animal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Brian Egan</dc:creator>
  <cp:lastModifiedBy>Ann Swinker</cp:lastModifiedBy>
  <cp:revision>189</cp:revision>
  <cp:lastPrinted>2000-10-06T19:03:12Z</cp:lastPrinted>
  <dcterms:created xsi:type="dcterms:W3CDTF">2000-07-25T18:43:00Z</dcterms:created>
  <dcterms:modified xsi:type="dcterms:W3CDTF">2013-01-03T22:00:04Z</dcterms:modified>
</cp:coreProperties>
</file>