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7" r:id="rId2"/>
  </p:sldIdLst>
  <p:sldSz cx="48463200" cy="32918400"/>
  <p:notesSz cx="6858000" cy="9144000"/>
  <p:defaultTextStyle>
    <a:defPPr>
      <a:defRPr lang="en-US"/>
    </a:defPPr>
    <a:lvl1pPr algn="l" rtl="0" fontAlgn="base">
      <a:spcBef>
        <a:spcPct val="0"/>
      </a:spcBef>
      <a:spcAft>
        <a:spcPct val="0"/>
      </a:spcAft>
      <a:defRPr sz="3000" kern="1200">
        <a:solidFill>
          <a:srgbClr val="000066"/>
        </a:solidFill>
        <a:latin typeface="Times" pitchFamily="18" charset="0"/>
        <a:ea typeface="+mn-ea"/>
        <a:cs typeface="+mn-cs"/>
      </a:defRPr>
    </a:lvl1pPr>
    <a:lvl2pPr marL="457200" algn="l" rtl="0" fontAlgn="base">
      <a:spcBef>
        <a:spcPct val="0"/>
      </a:spcBef>
      <a:spcAft>
        <a:spcPct val="0"/>
      </a:spcAft>
      <a:defRPr sz="3000" kern="1200">
        <a:solidFill>
          <a:srgbClr val="000066"/>
        </a:solidFill>
        <a:latin typeface="Times" pitchFamily="18" charset="0"/>
        <a:ea typeface="+mn-ea"/>
        <a:cs typeface="+mn-cs"/>
      </a:defRPr>
    </a:lvl2pPr>
    <a:lvl3pPr marL="914400" algn="l" rtl="0" fontAlgn="base">
      <a:spcBef>
        <a:spcPct val="0"/>
      </a:spcBef>
      <a:spcAft>
        <a:spcPct val="0"/>
      </a:spcAft>
      <a:defRPr sz="3000" kern="1200">
        <a:solidFill>
          <a:srgbClr val="000066"/>
        </a:solidFill>
        <a:latin typeface="Times" pitchFamily="18" charset="0"/>
        <a:ea typeface="+mn-ea"/>
        <a:cs typeface="+mn-cs"/>
      </a:defRPr>
    </a:lvl3pPr>
    <a:lvl4pPr marL="1371600" algn="l" rtl="0" fontAlgn="base">
      <a:spcBef>
        <a:spcPct val="0"/>
      </a:spcBef>
      <a:spcAft>
        <a:spcPct val="0"/>
      </a:spcAft>
      <a:defRPr sz="3000" kern="1200">
        <a:solidFill>
          <a:srgbClr val="000066"/>
        </a:solidFill>
        <a:latin typeface="Times" pitchFamily="18" charset="0"/>
        <a:ea typeface="+mn-ea"/>
        <a:cs typeface="+mn-cs"/>
      </a:defRPr>
    </a:lvl4pPr>
    <a:lvl5pPr marL="1828800" algn="l" rtl="0" fontAlgn="base">
      <a:spcBef>
        <a:spcPct val="0"/>
      </a:spcBef>
      <a:spcAft>
        <a:spcPct val="0"/>
      </a:spcAft>
      <a:defRPr sz="3000" kern="1200">
        <a:solidFill>
          <a:srgbClr val="000066"/>
        </a:solidFill>
        <a:latin typeface="Times" pitchFamily="18" charset="0"/>
        <a:ea typeface="+mn-ea"/>
        <a:cs typeface="+mn-cs"/>
      </a:defRPr>
    </a:lvl5pPr>
    <a:lvl6pPr marL="2286000" algn="l" defTabSz="914400" rtl="0" eaLnBrk="1" latinLnBrk="0" hangingPunct="1">
      <a:defRPr sz="3000" kern="1200">
        <a:solidFill>
          <a:srgbClr val="000066"/>
        </a:solidFill>
        <a:latin typeface="Times" pitchFamily="18" charset="0"/>
        <a:ea typeface="+mn-ea"/>
        <a:cs typeface="+mn-cs"/>
      </a:defRPr>
    </a:lvl6pPr>
    <a:lvl7pPr marL="2743200" algn="l" defTabSz="914400" rtl="0" eaLnBrk="1" latinLnBrk="0" hangingPunct="1">
      <a:defRPr sz="3000" kern="1200">
        <a:solidFill>
          <a:srgbClr val="000066"/>
        </a:solidFill>
        <a:latin typeface="Times" pitchFamily="18" charset="0"/>
        <a:ea typeface="+mn-ea"/>
        <a:cs typeface="+mn-cs"/>
      </a:defRPr>
    </a:lvl7pPr>
    <a:lvl8pPr marL="3200400" algn="l" defTabSz="914400" rtl="0" eaLnBrk="1" latinLnBrk="0" hangingPunct="1">
      <a:defRPr sz="3000" kern="1200">
        <a:solidFill>
          <a:srgbClr val="000066"/>
        </a:solidFill>
        <a:latin typeface="Times" pitchFamily="18" charset="0"/>
        <a:ea typeface="+mn-ea"/>
        <a:cs typeface="+mn-cs"/>
      </a:defRPr>
    </a:lvl8pPr>
    <a:lvl9pPr marL="3657600" algn="l" defTabSz="914400" rtl="0" eaLnBrk="1" latinLnBrk="0" hangingPunct="1">
      <a:defRPr sz="3000" kern="1200">
        <a:solidFill>
          <a:srgbClr val="000066"/>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FF"/>
    <a:srgbClr val="0000CC"/>
    <a:srgbClr val="0066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1" autoAdjust="0"/>
    <p:restoredTop sz="94595" autoAdjust="0"/>
  </p:normalViewPr>
  <p:slideViewPr>
    <p:cSldViewPr>
      <p:cViewPr>
        <p:scale>
          <a:sx n="20" d="100"/>
          <a:sy n="20" d="100"/>
        </p:scale>
        <p:origin x="-1109" y="-58"/>
      </p:cViewPr>
      <p:guideLst>
        <p:guide orient="horz" pos="10368"/>
        <p:guide pos="1526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2" d="100"/>
          <a:sy n="52" d="100"/>
        </p:scale>
        <p:origin x="-27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E3EDC0-03A3-46E3-B678-1C3DEA57F142}" type="datetimeFigureOut">
              <a:rPr lang="en-US" smtClean="0"/>
              <a:t>11/27/2012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F637A78-D19F-4FFD-8C3C-A99987FCE4C9}" type="slidenum">
              <a:rPr lang="en-US" smtClean="0"/>
              <a:t>‹#›</a:t>
            </a:fld>
            <a:endParaRPr lang="en-US"/>
          </a:p>
        </p:txBody>
      </p:sp>
    </p:spTree>
    <p:extLst>
      <p:ext uri="{BB962C8B-B14F-4D97-AF65-F5344CB8AC3E}">
        <p14:creationId xmlns:p14="http://schemas.microsoft.com/office/powerpoint/2010/main" val="2190011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0" hangingPunct="0">
              <a:defRPr sz="1200"/>
            </a:lvl1pPr>
          </a:lstStyle>
          <a:p>
            <a:pPr>
              <a:defRPr/>
            </a:pPr>
            <a:fld id="{B222DCEC-8A6E-4479-8680-7738D9148024}" type="datetimeFigureOut">
              <a:rPr lang="en-US"/>
              <a:pPr>
                <a:defRPr/>
              </a:pPr>
              <a:t>11/27/2012</a:t>
            </a:fld>
            <a:endParaRPr lang="en-US"/>
          </a:p>
        </p:txBody>
      </p:sp>
      <p:sp>
        <p:nvSpPr>
          <p:cNvPr id="4" name="Slide Image Placeholder 3"/>
          <p:cNvSpPr>
            <a:spLocks noGrp="1" noRot="1" noChangeAspect="1"/>
          </p:cNvSpPr>
          <p:nvPr>
            <p:ph type="sldImg" idx="2"/>
          </p:nvPr>
        </p:nvSpPr>
        <p:spPr>
          <a:xfrm>
            <a:off x="904875" y="685800"/>
            <a:ext cx="504825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0" hangingPunct="0">
              <a:defRPr sz="1200"/>
            </a:lvl1pPr>
          </a:lstStyle>
          <a:p>
            <a:pPr>
              <a:defRPr/>
            </a:pPr>
            <a:fld id="{17CC12F8-CFD3-4FC9-8782-B39C2A1D9DDA}" type="slidenum">
              <a:rPr lang="en-US"/>
              <a:pPr>
                <a:defRPr/>
              </a:pPr>
              <a:t>‹#›</a:t>
            </a:fld>
            <a:endParaRPr lang="en-US"/>
          </a:p>
        </p:txBody>
      </p:sp>
    </p:spTree>
    <p:extLst>
      <p:ext uri="{BB962C8B-B14F-4D97-AF65-F5344CB8AC3E}">
        <p14:creationId xmlns:p14="http://schemas.microsoft.com/office/powerpoint/2010/main" val="3609970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3000">
                <a:solidFill>
                  <a:srgbClr val="000066"/>
                </a:solidFill>
                <a:latin typeface="Times" pitchFamily="18" charset="0"/>
              </a:defRPr>
            </a:lvl1pPr>
            <a:lvl2pPr marL="742950" indent="-285750" eaLnBrk="0" hangingPunct="0">
              <a:defRPr sz="3000">
                <a:solidFill>
                  <a:srgbClr val="000066"/>
                </a:solidFill>
                <a:latin typeface="Times" pitchFamily="18" charset="0"/>
              </a:defRPr>
            </a:lvl2pPr>
            <a:lvl3pPr marL="1143000" indent="-228600" eaLnBrk="0" hangingPunct="0">
              <a:defRPr sz="3000">
                <a:solidFill>
                  <a:srgbClr val="000066"/>
                </a:solidFill>
                <a:latin typeface="Times" pitchFamily="18" charset="0"/>
              </a:defRPr>
            </a:lvl3pPr>
            <a:lvl4pPr marL="1600200" indent="-228600" eaLnBrk="0" hangingPunct="0">
              <a:defRPr sz="3000">
                <a:solidFill>
                  <a:srgbClr val="000066"/>
                </a:solidFill>
                <a:latin typeface="Times" pitchFamily="18" charset="0"/>
              </a:defRPr>
            </a:lvl4pPr>
            <a:lvl5pPr marL="2057400" indent="-228600" eaLnBrk="0" hangingPunct="0">
              <a:defRPr sz="3000">
                <a:solidFill>
                  <a:srgbClr val="000066"/>
                </a:solidFill>
                <a:latin typeface="Times" pitchFamily="18" charset="0"/>
              </a:defRPr>
            </a:lvl5pPr>
            <a:lvl6pPr marL="2514600" indent="-228600" eaLnBrk="0" fontAlgn="base" hangingPunct="0">
              <a:spcBef>
                <a:spcPct val="0"/>
              </a:spcBef>
              <a:spcAft>
                <a:spcPct val="0"/>
              </a:spcAft>
              <a:defRPr sz="3000">
                <a:solidFill>
                  <a:srgbClr val="000066"/>
                </a:solidFill>
                <a:latin typeface="Times" pitchFamily="18" charset="0"/>
              </a:defRPr>
            </a:lvl6pPr>
            <a:lvl7pPr marL="2971800" indent="-228600" eaLnBrk="0" fontAlgn="base" hangingPunct="0">
              <a:spcBef>
                <a:spcPct val="0"/>
              </a:spcBef>
              <a:spcAft>
                <a:spcPct val="0"/>
              </a:spcAft>
              <a:defRPr sz="3000">
                <a:solidFill>
                  <a:srgbClr val="000066"/>
                </a:solidFill>
                <a:latin typeface="Times" pitchFamily="18" charset="0"/>
              </a:defRPr>
            </a:lvl7pPr>
            <a:lvl8pPr marL="3429000" indent="-228600" eaLnBrk="0" fontAlgn="base" hangingPunct="0">
              <a:spcBef>
                <a:spcPct val="0"/>
              </a:spcBef>
              <a:spcAft>
                <a:spcPct val="0"/>
              </a:spcAft>
              <a:defRPr sz="3000">
                <a:solidFill>
                  <a:srgbClr val="000066"/>
                </a:solidFill>
                <a:latin typeface="Times" pitchFamily="18" charset="0"/>
              </a:defRPr>
            </a:lvl8pPr>
            <a:lvl9pPr marL="3886200" indent="-228600" eaLnBrk="0" fontAlgn="base" hangingPunct="0">
              <a:spcBef>
                <a:spcPct val="0"/>
              </a:spcBef>
              <a:spcAft>
                <a:spcPct val="0"/>
              </a:spcAft>
              <a:defRPr sz="3000">
                <a:solidFill>
                  <a:srgbClr val="000066"/>
                </a:solidFill>
                <a:latin typeface="Times" pitchFamily="18" charset="0"/>
              </a:defRPr>
            </a:lvl9pPr>
          </a:lstStyle>
          <a:p>
            <a:fld id="{0E8F4B78-2D6C-442C-887F-B3BB7E075845}" type="slidenum">
              <a:rPr lang="en-US" sz="1200" smtClean="0"/>
              <a:pPr/>
              <a:t>1</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34740" y="10226280"/>
            <a:ext cx="41193720" cy="7055644"/>
          </a:xfrm>
        </p:spPr>
        <p:txBody>
          <a:bodyPr/>
          <a:lstStyle/>
          <a:p>
            <a:r>
              <a:rPr lang="en-US" smtClean="0"/>
              <a:t>Click to edit Master title style</a:t>
            </a:r>
            <a:endParaRPr lang="en-US"/>
          </a:p>
        </p:txBody>
      </p:sp>
      <p:sp>
        <p:nvSpPr>
          <p:cNvPr id="3" name="Subtitle 2"/>
          <p:cNvSpPr>
            <a:spLocks noGrp="1"/>
          </p:cNvSpPr>
          <p:nvPr>
            <p:ph type="subTitle" idx="1"/>
          </p:nvPr>
        </p:nvSpPr>
        <p:spPr>
          <a:xfrm>
            <a:off x="7269480" y="18653524"/>
            <a:ext cx="33924240" cy="841295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FED6B4-29B1-4459-A232-CC115B9D1E4D}" type="slidenum">
              <a:rPr lang="en-US"/>
              <a:pPr>
                <a:defRPr/>
              </a:pPr>
              <a:t>‹#›</a:t>
            </a:fld>
            <a:endParaRPr lang="en-US"/>
          </a:p>
        </p:txBody>
      </p:sp>
    </p:spTree>
    <p:extLst>
      <p:ext uri="{BB962C8B-B14F-4D97-AF65-F5344CB8AC3E}">
        <p14:creationId xmlns:p14="http://schemas.microsoft.com/office/powerpoint/2010/main" val="1840368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B40F4-F43F-4C81-A429-228C18DE0230}" type="slidenum">
              <a:rPr lang="en-US"/>
              <a:pPr>
                <a:defRPr/>
              </a:pPr>
              <a:t>‹#›</a:t>
            </a:fld>
            <a:endParaRPr lang="en-US"/>
          </a:p>
        </p:txBody>
      </p:sp>
    </p:spTree>
    <p:extLst>
      <p:ext uri="{BB962C8B-B14F-4D97-AF65-F5344CB8AC3E}">
        <p14:creationId xmlns:p14="http://schemas.microsoft.com/office/powerpoint/2010/main" val="739662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4524424" y="2938466"/>
            <a:ext cx="10292819" cy="2632352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45960" y="2938466"/>
            <a:ext cx="30698971" cy="263235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4CE026-F224-4A84-B375-606089BEE0CB}" type="slidenum">
              <a:rPr lang="en-US"/>
              <a:pPr>
                <a:defRPr/>
              </a:pPr>
              <a:t>‹#›</a:t>
            </a:fld>
            <a:endParaRPr lang="en-US"/>
          </a:p>
        </p:txBody>
      </p:sp>
    </p:spTree>
    <p:extLst>
      <p:ext uri="{BB962C8B-B14F-4D97-AF65-F5344CB8AC3E}">
        <p14:creationId xmlns:p14="http://schemas.microsoft.com/office/powerpoint/2010/main" val="2917550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645960" y="2938462"/>
            <a:ext cx="41171283" cy="54864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645961" y="9505952"/>
            <a:ext cx="20495895" cy="9820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24321349" y="9505952"/>
            <a:ext cx="20495895" cy="9820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645961" y="19440526"/>
            <a:ext cx="20495895" cy="9821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4321349" y="19440526"/>
            <a:ext cx="20495895" cy="9821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D4A298C-5959-4AB4-A1A1-84463E25702F}" type="slidenum">
              <a:rPr lang="en-US"/>
              <a:pPr>
                <a:defRPr/>
              </a:pPr>
              <a:t>‹#›</a:t>
            </a:fld>
            <a:endParaRPr lang="en-US"/>
          </a:p>
        </p:txBody>
      </p:sp>
    </p:spTree>
    <p:extLst>
      <p:ext uri="{BB962C8B-B14F-4D97-AF65-F5344CB8AC3E}">
        <p14:creationId xmlns:p14="http://schemas.microsoft.com/office/powerpoint/2010/main" val="256241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EFED4A-B03F-4E0B-90CB-EA4FBDF0300E}" type="slidenum">
              <a:rPr lang="en-US"/>
              <a:pPr>
                <a:defRPr/>
              </a:pPr>
              <a:t>‹#›</a:t>
            </a:fld>
            <a:endParaRPr lang="en-US"/>
          </a:p>
        </p:txBody>
      </p:sp>
    </p:spTree>
    <p:extLst>
      <p:ext uri="{BB962C8B-B14F-4D97-AF65-F5344CB8AC3E}">
        <p14:creationId xmlns:p14="http://schemas.microsoft.com/office/powerpoint/2010/main" val="66468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29192" y="21152646"/>
            <a:ext cx="41193720" cy="653891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829192" y="13951745"/>
            <a:ext cx="41193720"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E5987A-A119-4528-9D93-D10A32032C1B}" type="slidenum">
              <a:rPr lang="en-US"/>
              <a:pPr>
                <a:defRPr/>
              </a:pPr>
              <a:t>‹#›</a:t>
            </a:fld>
            <a:endParaRPr lang="en-US"/>
          </a:p>
        </p:txBody>
      </p:sp>
    </p:spTree>
    <p:extLst>
      <p:ext uri="{BB962C8B-B14F-4D97-AF65-F5344CB8AC3E}">
        <p14:creationId xmlns:p14="http://schemas.microsoft.com/office/powerpoint/2010/main" val="188820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45961" y="9505954"/>
            <a:ext cx="20495895" cy="197560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4321349" y="9505954"/>
            <a:ext cx="20495895" cy="197560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7AC00F-0FDD-4416-AEFD-7B24D898D0E2}" type="slidenum">
              <a:rPr lang="en-US"/>
              <a:pPr>
                <a:defRPr/>
              </a:pPr>
              <a:t>‹#›</a:t>
            </a:fld>
            <a:endParaRPr lang="en-US"/>
          </a:p>
        </p:txBody>
      </p:sp>
    </p:spTree>
    <p:extLst>
      <p:ext uri="{BB962C8B-B14F-4D97-AF65-F5344CB8AC3E}">
        <p14:creationId xmlns:p14="http://schemas.microsoft.com/office/powerpoint/2010/main" val="292483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23160" y="1318022"/>
            <a:ext cx="436168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423161" y="7368779"/>
            <a:ext cx="21413929" cy="30706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423161" y="10439402"/>
            <a:ext cx="21413929" cy="1896665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4618636" y="7368779"/>
            <a:ext cx="21421406" cy="30706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4618636" y="10439402"/>
            <a:ext cx="21421406" cy="1896665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368A514-CD6C-49CE-ADE7-2F5AF72D8188}" type="slidenum">
              <a:rPr lang="en-US"/>
              <a:pPr>
                <a:defRPr/>
              </a:pPr>
              <a:t>‹#›</a:t>
            </a:fld>
            <a:endParaRPr lang="en-US"/>
          </a:p>
        </p:txBody>
      </p:sp>
    </p:spTree>
    <p:extLst>
      <p:ext uri="{BB962C8B-B14F-4D97-AF65-F5344CB8AC3E}">
        <p14:creationId xmlns:p14="http://schemas.microsoft.com/office/powerpoint/2010/main" val="40714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8FB5F3E-BA15-433B-B199-66D93DF39117}" type="slidenum">
              <a:rPr lang="en-US"/>
              <a:pPr>
                <a:defRPr/>
              </a:pPr>
              <a:t>‹#›</a:t>
            </a:fld>
            <a:endParaRPr lang="en-US"/>
          </a:p>
        </p:txBody>
      </p:sp>
    </p:spTree>
    <p:extLst>
      <p:ext uri="{BB962C8B-B14F-4D97-AF65-F5344CB8AC3E}">
        <p14:creationId xmlns:p14="http://schemas.microsoft.com/office/powerpoint/2010/main" val="250574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4B426D3-F5B0-41B4-98E9-FFC729A94824}" type="slidenum">
              <a:rPr lang="en-US"/>
              <a:pPr>
                <a:defRPr/>
              </a:pPr>
              <a:t>‹#›</a:t>
            </a:fld>
            <a:endParaRPr lang="en-US"/>
          </a:p>
        </p:txBody>
      </p:sp>
    </p:spTree>
    <p:extLst>
      <p:ext uri="{BB962C8B-B14F-4D97-AF65-F5344CB8AC3E}">
        <p14:creationId xmlns:p14="http://schemas.microsoft.com/office/powerpoint/2010/main" val="278546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23163" y="1310880"/>
            <a:ext cx="15944992" cy="557807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8947767" y="1310880"/>
            <a:ext cx="27092275" cy="28095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423163" y="6888956"/>
            <a:ext cx="15944992"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D92AB8-32EA-4216-A79E-DAD70375BC60}" type="slidenum">
              <a:rPr lang="en-US"/>
              <a:pPr>
                <a:defRPr/>
              </a:pPr>
              <a:t>‹#›</a:t>
            </a:fld>
            <a:endParaRPr lang="en-US"/>
          </a:p>
        </p:txBody>
      </p:sp>
    </p:spTree>
    <p:extLst>
      <p:ext uri="{BB962C8B-B14F-4D97-AF65-F5344CB8AC3E}">
        <p14:creationId xmlns:p14="http://schemas.microsoft.com/office/powerpoint/2010/main" val="2019355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00059" y="23043359"/>
            <a:ext cx="29077920" cy="27193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9500059" y="2940844"/>
            <a:ext cx="29077920" cy="1975127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9500059" y="25762745"/>
            <a:ext cx="29077920" cy="3863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A0E23E-D9C1-4CED-BA0C-47D2623B1AC5}" type="slidenum">
              <a:rPr lang="en-US"/>
              <a:pPr>
                <a:defRPr/>
              </a:pPr>
              <a:t>‹#›</a:t>
            </a:fld>
            <a:endParaRPr lang="en-US"/>
          </a:p>
        </p:txBody>
      </p:sp>
    </p:spTree>
    <p:extLst>
      <p:ext uri="{BB962C8B-B14F-4D97-AF65-F5344CB8AC3E}">
        <p14:creationId xmlns:p14="http://schemas.microsoft.com/office/powerpoint/2010/main" val="3133592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46488" y="2938463"/>
            <a:ext cx="411702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9538" tIns="-130632" rIns="119538" bIns="-130632"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46488" y="9505950"/>
            <a:ext cx="41170225" cy="1975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9538" tIns="-130632" rIns="119538" bIns="-13063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46488" y="29979938"/>
            <a:ext cx="10096500" cy="2216150"/>
          </a:xfrm>
          <a:prstGeom prst="rect">
            <a:avLst/>
          </a:prstGeom>
          <a:noFill/>
          <a:ln w="9525">
            <a:noFill/>
            <a:miter lim="800000"/>
            <a:headEnd/>
            <a:tailEnd/>
          </a:ln>
          <a:effectLst/>
        </p:spPr>
        <p:txBody>
          <a:bodyPr vert="horz" wrap="square" lIns="119538" tIns="-130632" rIns="119538" bIns="-130632" numCol="1" anchor="t" anchorCtr="0" compatLnSpc="1">
            <a:prstTxWarp prst="textNoShape">
              <a:avLst/>
            </a:prstTxWarp>
          </a:bodyPr>
          <a:lstStyle>
            <a:lvl1pPr eaLnBrk="0" hangingPunct="0">
              <a:defRPr sz="7900">
                <a:solidFill>
                  <a:schemeClr val="tx1"/>
                </a:solidFill>
              </a:defRPr>
            </a:lvl1pPr>
          </a:lstStyle>
          <a:p>
            <a:pPr>
              <a:defRPr/>
            </a:pPr>
            <a:endParaRPr lang="en-US"/>
          </a:p>
        </p:txBody>
      </p:sp>
      <p:sp>
        <p:nvSpPr>
          <p:cNvPr id="1029" name="Rectangle 5"/>
          <p:cNvSpPr>
            <a:spLocks noGrp="1" noChangeArrowheads="1"/>
          </p:cNvSpPr>
          <p:nvPr>
            <p:ph type="ftr" sz="quarter" idx="3"/>
          </p:nvPr>
        </p:nvSpPr>
        <p:spPr bwMode="auto">
          <a:xfrm>
            <a:off x="16546513" y="29979938"/>
            <a:ext cx="15370175" cy="2216150"/>
          </a:xfrm>
          <a:prstGeom prst="rect">
            <a:avLst/>
          </a:prstGeom>
          <a:noFill/>
          <a:ln w="9525">
            <a:noFill/>
            <a:miter lim="800000"/>
            <a:headEnd/>
            <a:tailEnd/>
          </a:ln>
          <a:effectLst/>
        </p:spPr>
        <p:txBody>
          <a:bodyPr vert="horz" wrap="square" lIns="119538" tIns="-130632" rIns="119538" bIns="-130632" numCol="1" anchor="t" anchorCtr="0" compatLnSpc="1">
            <a:prstTxWarp prst="textNoShape">
              <a:avLst/>
            </a:prstTxWarp>
          </a:bodyPr>
          <a:lstStyle>
            <a:lvl1pPr algn="ctr" eaLnBrk="0" hangingPunct="0">
              <a:defRPr sz="790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34720213" y="29979938"/>
            <a:ext cx="10096500" cy="2216150"/>
          </a:xfrm>
          <a:prstGeom prst="rect">
            <a:avLst/>
          </a:prstGeom>
          <a:noFill/>
          <a:ln w="9525">
            <a:noFill/>
            <a:miter lim="800000"/>
            <a:headEnd/>
            <a:tailEnd/>
          </a:ln>
          <a:effectLst/>
        </p:spPr>
        <p:txBody>
          <a:bodyPr vert="horz" wrap="square" lIns="119538" tIns="-130632" rIns="119538" bIns="-130632" numCol="1" anchor="t" anchorCtr="0" compatLnSpc="1">
            <a:prstTxWarp prst="textNoShape">
              <a:avLst/>
            </a:prstTxWarp>
          </a:bodyPr>
          <a:lstStyle>
            <a:lvl1pPr algn="r" eaLnBrk="0" hangingPunct="0">
              <a:defRPr sz="7900">
                <a:solidFill>
                  <a:schemeClr val="tx1"/>
                </a:solidFill>
              </a:defRPr>
            </a:lvl1pPr>
          </a:lstStyle>
          <a:p>
            <a:pPr>
              <a:defRPr/>
            </a:pPr>
            <a:fld id="{2C92D0B4-7D92-47A4-A8A7-ED0F767840B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987925" rtl="0" eaLnBrk="0" fontAlgn="base" hangingPunct="0">
        <a:spcBef>
          <a:spcPct val="0"/>
        </a:spcBef>
        <a:spcAft>
          <a:spcPct val="0"/>
        </a:spcAft>
        <a:defRPr sz="23300">
          <a:solidFill>
            <a:schemeClr val="tx2"/>
          </a:solidFill>
          <a:latin typeface="+mj-lt"/>
          <a:ea typeface="+mj-ea"/>
          <a:cs typeface="+mj-cs"/>
        </a:defRPr>
      </a:lvl1pPr>
      <a:lvl2pPr algn="ctr" defTabSz="4987925" rtl="0" eaLnBrk="0" fontAlgn="base" hangingPunct="0">
        <a:spcBef>
          <a:spcPct val="0"/>
        </a:spcBef>
        <a:spcAft>
          <a:spcPct val="0"/>
        </a:spcAft>
        <a:defRPr sz="23300">
          <a:solidFill>
            <a:schemeClr val="tx2"/>
          </a:solidFill>
          <a:latin typeface="Times" pitchFamily="18" charset="0"/>
        </a:defRPr>
      </a:lvl2pPr>
      <a:lvl3pPr algn="ctr" defTabSz="4987925" rtl="0" eaLnBrk="0" fontAlgn="base" hangingPunct="0">
        <a:spcBef>
          <a:spcPct val="0"/>
        </a:spcBef>
        <a:spcAft>
          <a:spcPct val="0"/>
        </a:spcAft>
        <a:defRPr sz="23300">
          <a:solidFill>
            <a:schemeClr val="tx2"/>
          </a:solidFill>
          <a:latin typeface="Times" pitchFamily="18" charset="0"/>
        </a:defRPr>
      </a:lvl3pPr>
      <a:lvl4pPr algn="ctr" defTabSz="4987925" rtl="0" eaLnBrk="0" fontAlgn="base" hangingPunct="0">
        <a:spcBef>
          <a:spcPct val="0"/>
        </a:spcBef>
        <a:spcAft>
          <a:spcPct val="0"/>
        </a:spcAft>
        <a:defRPr sz="23300">
          <a:solidFill>
            <a:schemeClr val="tx2"/>
          </a:solidFill>
          <a:latin typeface="Times" pitchFamily="18" charset="0"/>
        </a:defRPr>
      </a:lvl4pPr>
      <a:lvl5pPr algn="ctr" defTabSz="4987925" rtl="0" eaLnBrk="0" fontAlgn="base" hangingPunct="0">
        <a:spcBef>
          <a:spcPct val="0"/>
        </a:spcBef>
        <a:spcAft>
          <a:spcPct val="0"/>
        </a:spcAft>
        <a:defRPr sz="23300">
          <a:solidFill>
            <a:schemeClr val="tx2"/>
          </a:solidFill>
          <a:latin typeface="Times" pitchFamily="18" charset="0"/>
        </a:defRPr>
      </a:lvl5pPr>
      <a:lvl6pPr marL="457200" algn="ctr" defTabSz="4987925" rtl="0" eaLnBrk="0" fontAlgn="base" hangingPunct="0">
        <a:spcBef>
          <a:spcPct val="0"/>
        </a:spcBef>
        <a:spcAft>
          <a:spcPct val="0"/>
        </a:spcAft>
        <a:defRPr sz="23300">
          <a:solidFill>
            <a:schemeClr val="tx2"/>
          </a:solidFill>
          <a:latin typeface="Times" pitchFamily="18" charset="0"/>
        </a:defRPr>
      </a:lvl6pPr>
      <a:lvl7pPr marL="914400" algn="ctr" defTabSz="4987925" rtl="0" eaLnBrk="0" fontAlgn="base" hangingPunct="0">
        <a:spcBef>
          <a:spcPct val="0"/>
        </a:spcBef>
        <a:spcAft>
          <a:spcPct val="0"/>
        </a:spcAft>
        <a:defRPr sz="23300">
          <a:solidFill>
            <a:schemeClr val="tx2"/>
          </a:solidFill>
          <a:latin typeface="Times" pitchFamily="18" charset="0"/>
        </a:defRPr>
      </a:lvl7pPr>
      <a:lvl8pPr marL="1371600" algn="ctr" defTabSz="4987925" rtl="0" eaLnBrk="0" fontAlgn="base" hangingPunct="0">
        <a:spcBef>
          <a:spcPct val="0"/>
        </a:spcBef>
        <a:spcAft>
          <a:spcPct val="0"/>
        </a:spcAft>
        <a:defRPr sz="23300">
          <a:solidFill>
            <a:schemeClr val="tx2"/>
          </a:solidFill>
          <a:latin typeface="Times" pitchFamily="18" charset="0"/>
        </a:defRPr>
      </a:lvl8pPr>
      <a:lvl9pPr marL="1828800" algn="ctr" defTabSz="4987925" rtl="0" eaLnBrk="0" fontAlgn="base" hangingPunct="0">
        <a:spcBef>
          <a:spcPct val="0"/>
        </a:spcBef>
        <a:spcAft>
          <a:spcPct val="0"/>
        </a:spcAft>
        <a:defRPr sz="23300">
          <a:solidFill>
            <a:schemeClr val="tx2"/>
          </a:solidFill>
          <a:latin typeface="Times" pitchFamily="18" charset="0"/>
        </a:defRPr>
      </a:lvl9pPr>
    </p:titleStyle>
    <p:bodyStyle>
      <a:lvl1pPr marL="1874838" indent="-1874838" algn="l" defTabSz="4987925" rtl="0" eaLnBrk="0" fontAlgn="base" hangingPunct="0">
        <a:spcBef>
          <a:spcPct val="20000"/>
        </a:spcBef>
        <a:spcAft>
          <a:spcPct val="0"/>
        </a:spcAft>
        <a:buChar char="•"/>
        <a:defRPr sz="17400">
          <a:solidFill>
            <a:schemeClr val="tx1"/>
          </a:solidFill>
          <a:latin typeface="+mn-lt"/>
          <a:ea typeface="+mn-ea"/>
          <a:cs typeface="+mn-cs"/>
        </a:defRPr>
      </a:lvl1pPr>
      <a:lvl2pPr marL="4073525" indent="-1576388" algn="l" defTabSz="4987925" rtl="0" eaLnBrk="0" fontAlgn="base" hangingPunct="0">
        <a:spcBef>
          <a:spcPct val="20000"/>
        </a:spcBef>
        <a:spcAft>
          <a:spcPct val="0"/>
        </a:spcAft>
        <a:buChar char="–"/>
        <a:defRPr sz="16400">
          <a:solidFill>
            <a:schemeClr val="tx1"/>
          </a:solidFill>
          <a:latin typeface="+mn-lt"/>
        </a:defRPr>
      </a:lvl2pPr>
      <a:lvl3pPr marL="6264275" indent="-1276350" algn="l" defTabSz="4987925" rtl="0" eaLnBrk="0" fontAlgn="base" hangingPunct="0">
        <a:spcBef>
          <a:spcPct val="20000"/>
        </a:spcBef>
        <a:spcAft>
          <a:spcPct val="0"/>
        </a:spcAft>
        <a:buChar char="•"/>
        <a:defRPr sz="12400">
          <a:solidFill>
            <a:schemeClr val="tx1"/>
          </a:solidFill>
          <a:latin typeface="+mn-lt"/>
        </a:defRPr>
      </a:lvl3pPr>
      <a:lvl4pPr marL="8769350" indent="-1260475" algn="l" defTabSz="4987925" rtl="0" eaLnBrk="0" fontAlgn="base" hangingPunct="0">
        <a:spcBef>
          <a:spcPct val="20000"/>
        </a:spcBef>
        <a:spcAft>
          <a:spcPct val="0"/>
        </a:spcAft>
        <a:buChar char="–"/>
        <a:defRPr sz="10900">
          <a:solidFill>
            <a:schemeClr val="tx1"/>
          </a:solidFill>
          <a:latin typeface="+mn-lt"/>
        </a:defRPr>
      </a:lvl4pPr>
      <a:lvl5pPr marL="11276013" indent="-1268413" algn="l" defTabSz="4987925" rtl="0" eaLnBrk="0" fontAlgn="base" hangingPunct="0">
        <a:spcBef>
          <a:spcPct val="20000"/>
        </a:spcBef>
        <a:spcAft>
          <a:spcPct val="0"/>
        </a:spcAft>
        <a:buChar char="»"/>
        <a:defRPr sz="10900">
          <a:solidFill>
            <a:schemeClr val="tx1"/>
          </a:solidFill>
          <a:latin typeface="+mn-lt"/>
        </a:defRPr>
      </a:lvl5pPr>
      <a:lvl6pPr marL="11733213" indent="-1268413" algn="l" defTabSz="4987925" rtl="0" eaLnBrk="0" fontAlgn="base" hangingPunct="0">
        <a:spcBef>
          <a:spcPct val="20000"/>
        </a:spcBef>
        <a:spcAft>
          <a:spcPct val="0"/>
        </a:spcAft>
        <a:buChar char="»"/>
        <a:defRPr sz="10900">
          <a:solidFill>
            <a:schemeClr val="tx1"/>
          </a:solidFill>
          <a:latin typeface="+mn-lt"/>
        </a:defRPr>
      </a:lvl6pPr>
      <a:lvl7pPr marL="12190413" indent="-1268413" algn="l" defTabSz="4987925" rtl="0" eaLnBrk="0" fontAlgn="base" hangingPunct="0">
        <a:spcBef>
          <a:spcPct val="20000"/>
        </a:spcBef>
        <a:spcAft>
          <a:spcPct val="0"/>
        </a:spcAft>
        <a:buChar char="»"/>
        <a:defRPr sz="10900">
          <a:solidFill>
            <a:schemeClr val="tx1"/>
          </a:solidFill>
          <a:latin typeface="+mn-lt"/>
        </a:defRPr>
      </a:lvl7pPr>
      <a:lvl8pPr marL="12647613" indent="-1268413" algn="l" defTabSz="4987925" rtl="0" eaLnBrk="0" fontAlgn="base" hangingPunct="0">
        <a:spcBef>
          <a:spcPct val="20000"/>
        </a:spcBef>
        <a:spcAft>
          <a:spcPct val="0"/>
        </a:spcAft>
        <a:buChar char="»"/>
        <a:defRPr sz="10900">
          <a:solidFill>
            <a:schemeClr val="tx1"/>
          </a:solidFill>
          <a:latin typeface="+mn-lt"/>
        </a:defRPr>
      </a:lvl8pPr>
      <a:lvl9pPr marL="13104813" indent="-1268413" algn="l" defTabSz="4987925" rtl="0" eaLnBrk="0" fontAlgn="base" hangingPunct="0">
        <a:spcBef>
          <a:spcPct val="20000"/>
        </a:spcBef>
        <a:spcAft>
          <a:spcPct val="0"/>
        </a:spcAft>
        <a:buChar char="»"/>
        <a:defRPr sz="10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p:cNvSpPr>
          <p:nvPr/>
        </p:nvSpPr>
        <p:spPr bwMode="auto">
          <a:xfrm>
            <a:off x="762000" y="4587020"/>
            <a:ext cx="46939200" cy="20069175"/>
          </a:xfrm>
          <a:prstGeom prst="rect">
            <a:avLst/>
          </a:prstGeom>
          <a:noFill/>
          <a:ln w="19050" cap="sq" cmpd="dbl">
            <a:noFill/>
            <a:miter lim="800000"/>
            <a:headEnd/>
            <a:tailEnd/>
          </a:ln>
          <a:effectLst/>
        </p:spPr>
        <p:txBody>
          <a:bodyPr numCol="3" anchor="ctr">
            <a:spAutoFit/>
          </a:bodyPr>
          <a:lstStyle/>
          <a:p>
            <a:pPr marL="288925" indent="-6350" eaLnBrk="0" hangingPunct="0">
              <a:defRPr/>
            </a:pPr>
            <a:endParaRPr lang="en-US" sz="4400" dirty="0"/>
          </a:p>
          <a:p>
            <a:pPr marL="641350" eaLnBrk="0" hangingPunct="0">
              <a:defRPr/>
            </a:pPr>
            <a:endParaRPr lang="en-US" sz="5400" dirty="0" smtClean="0"/>
          </a:p>
          <a:p>
            <a:pPr marL="641350" eaLnBrk="0" hangingPunct="0">
              <a:defRPr/>
            </a:pPr>
            <a:endParaRPr lang="en-US" sz="5400" dirty="0"/>
          </a:p>
          <a:p>
            <a:pPr marL="641350" eaLnBrk="0" hangingPunct="0">
              <a:defRPr/>
            </a:pPr>
            <a:endParaRPr lang="en-US" sz="5400" dirty="0" smtClean="0"/>
          </a:p>
          <a:p>
            <a:pPr marL="641350" eaLnBrk="0" hangingPunct="0">
              <a:defRPr/>
            </a:pPr>
            <a:endParaRPr lang="en-US" sz="5400" dirty="0"/>
          </a:p>
          <a:p>
            <a:pPr marL="641350" eaLnBrk="0" hangingPunct="0">
              <a:defRPr/>
            </a:pPr>
            <a:endParaRPr lang="en-US" sz="5400" dirty="0" smtClean="0"/>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endParaRPr lang="en-US" sz="5400" dirty="0" smtClean="0">
              <a:solidFill>
                <a:schemeClr val="tx1"/>
              </a:solidFill>
              <a:latin typeface="Calibri" pitchFamily="34" charset="0"/>
            </a:endParaRPr>
          </a:p>
          <a:p>
            <a:pPr marL="641350" eaLnBrk="0" hangingPunct="0">
              <a:defRPr/>
            </a:pPr>
            <a:endParaRPr lang="en-US" sz="5400" dirty="0">
              <a:solidFill>
                <a:schemeClr val="tx1"/>
              </a:solidFill>
              <a:latin typeface="Calibri" pitchFamily="34" charset="0"/>
            </a:endParaRPr>
          </a:p>
          <a:p>
            <a:pPr marL="641350" eaLnBrk="0" hangingPunct="0">
              <a:defRPr/>
            </a:pPr>
            <a:r>
              <a:rPr lang="en-US" sz="4400" dirty="0"/>
              <a:t/>
            </a:r>
            <a:br>
              <a:rPr lang="en-US" sz="4400" dirty="0"/>
            </a:br>
            <a:endParaRPr lang="en-US" sz="4400" dirty="0">
              <a:solidFill>
                <a:schemeClr val="tx1"/>
              </a:solidFill>
              <a:latin typeface="Calibri" pitchFamily="34" charset="0"/>
            </a:endParaRPr>
          </a:p>
        </p:txBody>
      </p:sp>
      <p:sp>
        <p:nvSpPr>
          <p:cNvPr id="66" name="Rectangle 65"/>
          <p:cNvSpPr/>
          <p:nvPr/>
        </p:nvSpPr>
        <p:spPr bwMode="auto">
          <a:xfrm>
            <a:off x="0" y="0"/>
            <a:ext cx="48463200" cy="6019800"/>
          </a:xfrm>
          <a:prstGeom prst="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0800000" scaled="1"/>
            <a:tileRect/>
          </a:gradFill>
          <a:ln w="9525" cap="flat" cmpd="sng" algn="ctr">
            <a:noFill/>
            <a:prstDash val="solid"/>
            <a:round/>
            <a:headEnd type="none" w="med" len="med"/>
            <a:tailEnd type="none" w="med" len="med"/>
          </a:ln>
          <a:effectLst/>
        </p:spPr>
        <p:txBody>
          <a:bodyPr/>
          <a:lstStyle/>
          <a:p>
            <a:pPr eaLnBrk="0" hangingPunct="0">
              <a:defRPr/>
            </a:pPr>
            <a:endParaRPr lang="en-US" dirty="0"/>
          </a:p>
        </p:txBody>
      </p:sp>
      <p:sp>
        <p:nvSpPr>
          <p:cNvPr id="2052" name="Title 9"/>
          <p:cNvSpPr>
            <a:spLocks noGrp="1"/>
          </p:cNvSpPr>
          <p:nvPr>
            <p:ph type="title"/>
          </p:nvPr>
        </p:nvSpPr>
        <p:spPr>
          <a:xfrm>
            <a:off x="6196614" y="24978"/>
            <a:ext cx="36880800" cy="6019800"/>
          </a:xfrm>
        </p:spPr>
        <p:txBody>
          <a:bodyPr>
            <a:noAutofit/>
          </a:bodyPr>
          <a:lstStyle/>
          <a:p>
            <a:pPr algn="l">
              <a:defRPr/>
            </a:pPr>
            <a:r>
              <a:rPr lang="en-US" sz="9600" dirty="0" smtClean="0"/>
              <a:t/>
            </a:r>
            <a:br>
              <a:rPr lang="en-US" sz="9600" dirty="0" smtClean="0"/>
            </a:br>
            <a:r>
              <a:rPr lang="en-US" sz="9600" dirty="0" smtClean="0"/>
              <a:t/>
            </a:r>
            <a:br>
              <a:rPr lang="en-US" sz="9600" dirty="0" smtClean="0"/>
            </a:br>
            <a:r>
              <a:rPr lang="en-US" sz="9600" dirty="0" smtClean="0">
                <a:solidFill>
                  <a:schemeClr val="bg1"/>
                </a:solidFill>
              </a:rPr>
              <a:t>Involving Youth in Livestock and Horse </a:t>
            </a:r>
            <a:br>
              <a:rPr lang="en-US" sz="9600" dirty="0" smtClean="0">
                <a:solidFill>
                  <a:schemeClr val="bg1"/>
                </a:solidFill>
              </a:rPr>
            </a:br>
            <a:r>
              <a:rPr lang="en-US" sz="9600" dirty="0" smtClean="0">
                <a:solidFill>
                  <a:schemeClr val="bg1"/>
                </a:solidFill>
              </a:rPr>
              <a:t>Environmental Stewardship Projects</a:t>
            </a:r>
            <a:r>
              <a:rPr lang="en-US" sz="9600" dirty="0" smtClean="0"/>
              <a:t/>
            </a:r>
            <a:br>
              <a:rPr lang="en-US" sz="9600" dirty="0" smtClean="0"/>
            </a:br>
            <a:r>
              <a:rPr lang="en-US" sz="7200" b="1" dirty="0" smtClean="0">
                <a:solidFill>
                  <a:schemeClr val="bg1"/>
                </a:solidFill>
              </a:rPr>
              <a:t/>
            </a:r>
            <a:br>
              <a:rPr lang="en-US" sz="7200" b="1" dirty="0" smtClean="0">
                <a:solidFill>
                  <a:schemeClr val="bg1"/>
                </a:solidFill>
              </a:rPr>
            </a:br>
            <a:r>
              <a:rPr lang="en-US" sz="5400" b="1" dirty="0" smtClean="0">
                <a:solidFill>
                  <a:schemeClr val="bg1"/>
                </a:solidFill>
              </a:rPr>
              <a:t>H. </a:t>
            </a:r>
            <a:r>
              <a:rPr lang="en-US" sz="5400" b="1" dirty="0" err="1" smtClean="0">
                <a:solidFill>
                  <a:schemeClr val="bg1"/>
                </a:solidFill>
              </a:rPr>
              <a:t>McKernan</a:t>
            </a:r>
            <a:r>
              <a:rPr lang="en-US" sz="5400" b="1" dirty="0" smtClean="0">
                <a:solidFill>
                  <a:schemeClr val="bg1"/>
                </a:solidFill>
              </a:rPr>
              <a:t>, A. </a:t>
            </a:r>
            <a:r>
              <a:rPr lang="en-US" sz="5400" b="1" dirty="0" err="1" smtClean="0">
                <a:solidFill>
                  <a:schemeClr val="bg1"/>
                </a:solidFill>
              </a:rPr>
              <a:t>Swinker</a:t>
            </a:r>
            <a:r>
              <a:rPr lang="en-US" sz="5400" b="1" dirty="0" smtClean="0">
                <a:solidFill>
                  <a:schemeClr val="bg1"/>
                </a:solidFill>
              </a:rPr>
              <a:t>,  D. </a:t>
            </a:r>
            <a:r>
              <a:rPr lang="en-US" sz="5400" b="1" dirty="0" err="1" smtClean="0">
                <a:solidFill>
                  <a:schemeClr val="bg1"/>
                </a:solidFill>
              </a:rPr>
              <a:t>Foulk</a:t>
            </a:r>
            <a:r>
              <a:rPr lang="en-US" sz="5400" b="1" dirty="0" smtClean="0">
                <a:solidFill>
                  <a:schemeClr val="bg1"/>
                </a:solidFill>
              </a:rPr>
              <a:t>, M. Hall, Penn State University, L. </a:t>
            </a:r>
            <a:r>
              <a:rPr lang="en-US" sz="5400" b="1" dirty="0" err="1" smtClean="0">
                <a:solidFill>
                  <a:schemeClr val="bg1"/>
                </a:solidFill>
              </a:rPr>
              <a:t>Blazure</a:t>
            </a:r>
            <a:r>
              <a:rPr lang="en-US" sz="5400" b="1" dirty="0" smtClean="0">
                <a:solidFill>
                  <a:schemeClr val="bg1"/>
                </a:solidFill>
              </a:rPr>
              <a:t>,  Clinton County Conservation District</a:t>
            </a:r>
            <a:r>
              <a:rPr lang="en-US" sz="4400" dirty="0" smtClean="0">
                <a:solidFill>
                  <a:schemeClr val="bg1"/>
                </a:solidFill>
                <a:latin typeface="Calibri" pitchFamily="34" charset="0"/>
              </a:rPr>
              <a:t/>
            </a:r>
            <a:br>
              <a:rPr lang="en-US" sz="4400" dirty="0" smtClean="0">
                <a:solidFill>
                  <a:schemeClr val="bg1"/>
                </a:solidFill>
                <a:latin typeface="Calibri" pitchFamily="34" charset="0"/>
              </a:rPr>
            </a:br>
            <a:r>
              <a:rPr lang="en-US" sz="9600" dirty="0" smtClean="0">
                <a:solidFill>
                  <a:schemeClr val="bg1">
                    <a:lumMod val="95000"/>
                  </a:schemeClr>
                </a:solidFill>
              </a:rPr>
              <a:t> </a:t>
            </a:r>
            <a:r>
              <a:rPr lang="en-US" sz="5400" dirty="0" smtClean="0">
                <a:solidFill>
                  <a:schemeClr val="bg1"/>
                </a:solidFill>
              </a:rPr>
              <a:t>Donna Pennsylvania State University, University Park, Pennsylvania </a:t>
            </a:r>
            <a:r>
              <a:rPr lang="en-US" sz="5400" dirty="0" smtClean="0">
                <a:solidFill>
                  <a:schemeClr val="bg1"/>
                </a:solidFill>
                <a:latin typeface="Calibri" pitchFamily="34" charset="0"/>
              </a:rPr>
              <a:t/>
            </a:r>
            <a:br>
              <a:rPr lang="en-US" sz="5400" dirty="0" smtClean="0">
                <a:solidFill>
                  <a:schemeClr val="bg1"/>
                </a:solidFill>
                <a:latin typeface="Calibri" pitchFamily="34" charset="0"/>
              </a:rPr>
            </a:br>
            <a:endParaRPr lang="en-US" sz="5400" dirty="0" smtClean="0">
              <a:solidFill>
                <a:schemeClr val="bg1"/>
              </a:solidFill>
              <a:latin typeface="Calibri" pitchFamily="34" charset="0"/>
            </a:endParaRPr>
          </a:p>
        </p:txBody>
      </p:sp>
      <p:sp>
        <p:nvSpPr>
          <p:cNvPr id="2060" name="Rectangle 1"/>
          <p:cNvSpPr>
            <a:spLocks noChangeArrowheads="1"/>
          </p:cNvSpPr>
          <p:nvPr/>
        </p:nvSpPr>
        <p:spPr bwMode="auto">
          <a:xfrm>
            <a:off x="0" y="0"/>
            <a:ext cx="4846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sz="1800" dirty="0">
              <a:solidFill>
                <a:schemeClr val="tx1"/>
              </a:solidFill>
              <a:latin typeface="Arial" charset="0"/>
              <a:cs typeface="Arial" charset="0"/>
            </a:endParaRPr>
          </a:p>
        </p:txBody>
      </p:sp>
      <p:sp>
        <p:nvSpPr>
          <p:cNvPr id="2063" name="Rectangle 21"/>
          <p:cNvSpPr>
            <a:spLocks noChangeArrowheads="1"/>
          </p:cNvSpPr>
          <p:nvPr/>
        </p:nvSpPr>
        <p:spPr bwMode="auto">
          <a:xfrm>
            <a:off x="1400930" y="6044778"/>
            <a:ext cx="47796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6600" b="1" dirty="0" smtClean="0">
                <a:latin typeface="Times New Roman" pitchFamily="18" charset="0"/>
                <a:cs typeface="Times New Roman" pitchFamily="18" charset="0"/>
              </a:rPr>
              <a:t>Introduction</a:t>
            </a:r>
            <a:endParaRPr lang="en-US" sz="6600" dirty="0">
              <a:latin typeface="Times New Roman" pitchFamily="18" charset="0"/>
              <a:cs typeface="Times New Roman" pitchFamily="18" charset="0"/>
            </a:endParaRPr>
          </a:p>
        </p:txBody>
      </p:sp>
      <p:sp>
        <p:nvSpPr>
          <p:cNvPr id="2066" name="TextBox 30"/>
          <p:cNvSpPr txBox="1">
            <a:spLocks noChangeArrowheads="1"/>
          </p:cNvSpPr>
          <p:nvPr/>
        </p:nvSpPr>
        <p:spPr bwMode="auto">
          <a:xfrm>
            <a:off x="1433014" y="7227287"/>
            <a:ext cx="21687670" cy="9079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000">
                <a:solidFill>
                  <a:srgbClr val="000066"/>
                </a:solidFill>
                <a:latin typeface="Times" pitchFamily="18" charset="0"/>
              </a:defRPr>
            </a:lvl1pPr>
            <a:lvl2pPr marL="742950" indent="-285750" eaLnBrk="0" hangingPunct="0">
              <a:defRPr sz="3000">
                <a:solidFill>
                  <a:srgbClr val="000066"/>
                </a:solidFill>
                <a:latin typeface="Times" pitchFamily="18" charset="0"/>
              </a:defRPr>
            </a:lvl2pPr>
            <a:lvl3pPr marL="1143000" indent="-228600" eaLnBrk="0" hangingPunct="0">
              <a:defRPr sz="3000">
                <a:solidFill>
                  <a:srgbClr val="000066"/>
                </a:solidFill>
                <a:latin typeface="Times" pitchFamily="18" charset="0"/>
              </a:defRPr>
            </a:lvl3pPr>
            <a:lvl4pPr marL="1600200" indent="-228600" eaLnBrk="0" hangingPunct="0">
              <a:defRPr sz="3000">
                <a:solidFill>
                  <a:srgbClr val="000066"/>
                </a:solidFill>
                <a:latin typeface="Times" pitchFamily="18" charset="0"/>
              </a:defRPr>
            </a:lvl4pPr>
            <a:lvl5pPr marL="2057400" indent="-228600" eaLnBrk="0" hangingPunct="0">
              <a:defRPr sz="3000">
                <a:solidFill>
                  <a:srgbClr val="000066"/>
                </a:solidFill>
                <a:latin typeface="Times" pitchFamily="18" charset="0"/>
              </a:defRPr>
            </a:lvl5pPr>
            <a:lvl6pPr marL="2514600" indent="-228600" eaLnBrk="0" fontAlgn="base" hangingPunct="0">
              <a:spcBef>
                <a:spcPct val="0"/>
              </a:spcBef>
              <a:spcAft>
                <a:spcPct val="0"/>
              </a:spcAft>
              <a:defRPr sz="3000">
                <a:solidFill>
                  <a:srgbClr val="000066"/>
                </a:solidFill>
                <a:latin typeface="Times" pitchFamily="18" charset="0"/>
              </a:defRPr>
            </a:lvl6pPr>
            <a:lvl7pPr marL="2971800" indent="-228600" eaLnBrk="0" fontAlgn="base" hangingPunct="0">
              <a:spcBef>
                <a:spcPct val="0"/>
              </a:spcBef>
              <a:spcAft>
                <a:spcPct val="0"/>
              </a:spcAft>
              <a:defRPr sz="3000">
                <a:solidFill>
                  <a:srgbClr val="000066"/>
                </a:solidFill>
                <a:latin typeface="Times" pitchFamily="18" charset="0"/>
              </a:defRPr>
            </a:lvl7pPr>
            <a:lvl8pPr marL="3429000" indent="-228600" eaLnBrk="0" fontAlgn="base" hangingPunct="0">
              <a:spcBef>
                <a:spcPct val="0"/>
              </a:spcBef>
              <a:spcAft>
                <a:spcPct val="0"/>
              </a:spcAft>
              <a:defRPr sz="3000">
                <a:solidFill>
                  <a:srgbClr val="000066"/>
                </a:solidFill>
                <a:latin typeface="Times" pitchFamily="18" charset="0"/>
              </a:defRPr>
            </a:lvl8pPr>
            <a:lvl9pPr marL="3886200" indent="-228600" eaLnBrk="0" fontAlgn="base" hangingPunct="0">
              <a:spcBef>
                <a:spcPct val="0"/>
              </a:spcBef>
              <a:spcAft>
                <a:spcPct val="0"/>
              </a:spcAft>
              <a:defRPr sz="3000">
                <a:solidFill>
                  <a:srgbClr val="000066"/>
                </a:solidFill>
                <a:latin typeface="Times" pitchFamily="18" charset="0"/>
              </a:defRPr>
            </a:lvl9pPr>
          </a:lstStyle>
          <a:p>
            <a:r>
              <a:rPr lang="en-US" sz="5400" dirty="0">
                <a:latin typeface="Times New Roman" pitchFamily="18" charset="0"/>
                <a:cs typeface="Times New Roman" pitchFamily="18" charset="0"/>
              </a:rPr>
              <a:t>The traditional purpose of involving youth in 4-H livestock projects is to educate youth in the management and production of livestock while developing personal growth, responsibility, critical thinking and communication </a:t>
            </a:r>
            <a:r>
              <a:rPr lang="en-US" sz="5400" dirty="0" smtClean="0">
                <a:latin typeface="Times New Roman" pitchFamily="18" charset="0"/>
                <a:cs typeface="Times New Roman" pitchFamily="18" charset="0"/>
              </a:rPr>
              <a:t>skills. The traditional 4-H </a:t>
            </a:r>
            <a:r>
              <a:rPr lang="en-US" sz="5400" dirty="0">
                <a:latin typeface="Times New Roman" pitchFamily="18" charset="0"/>
                <a:cs typeface="Times New Roman" pitchFamily="18" charset="0"/>
              </a:rPr>
              <a:t>projects do not include guidance and information on Environmental Stewardship Best Management Practices (BMPs). 4-H youth, family members, and volunteer club leaders, who manage equine and livestock projects, need experience and education in strengthening environmental knowledge and skills to implement, modify, and enhance pasture quality, odor control and nutrient and sediment management within the farm system.</a:t>
            </a:r>
          </a:p>
          <a:p>
            <a:pPr marL="641350">
              <a:defRPr/>
            </a:pPr>
            <a:endParaRPr lang="en-US" sz="4400" dirty="0"/>
          </a:p>
        </p:txBody>
      </p:sp>
      <p:sp>
        <p:nvSpPr>
          <p:cNvPr id="32" name="Rectangle 21"/>
          <p:cNvSpPr>
            <a:spLocks noChangeArrowheads="1"/>
          </p:cNvSpPr>
          <p:nvPr/>
        </p:nvSpPr>
        <p:spPr bwMode="auto">
          <a:xfrm>
            <a:off x="1433014" y="15894297"/>
            <a:ext cx="210312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6600" b="1" dirty="0">
                <a:latin typeface="Times New Roman" pitchFamily="18" charset="0"/>
                <a:cs typeface="Times New Roman" pitchFamily="18" charset="0"/>
              </a:rPr>
              <a:t>Methods</a:t>
            </a:r>
          </a:p>
        </p:txBody>
      </p:sp>
      <p:sp>
        <p:nvSpPr>
          <p:cNvPr id="33" name="TextBox 30"/>
          <p:cNvSpPr txBox="1">
            <a:spLocks noChangeArrowheads="1"/>
          </p:cNvSpPr>
          <p:nvPr/>
        </p:nvSpPr>
        <p:spPr bwMode="auto">
          <a:xfrm>
            <a:off x="1540744" y="17002293"/>
            <a:ext cx="21683659" cy="840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000">
                <a:solidFill>
                  <a:srgbClr val="000066"/>
                </a:solidFill>
                <a:latin typeface="Times" pitchFamily="18" charset="0"/>
              </a:defRPr>
            </a:lvl1pPr>
            <a:lvl2pPr marL="742950" indent="-285750" eaLnBrk="0" hangingPunct="0">
              <a:defRPr sz="3000">
                <a:solidFill>
                  <a:srgbClr val="000066"/>
                </a:solidFill>
                <a:latin typeface="Times" pitchFamily="18" charset="0"/>
              </a:defRPr>
            </a:lvl2pPr>
            <a:lvl3pPr marL="1143000" indent="-228600" eaLnBrk="0" hangingPunct="0">
              <a:defRPr sz="3000">
                <a:solidFill>
                  <a:srgbClr val="000066"/>
                </a:solidFill>
                <a:latin typeface="Times" pitchFamily="18" charset="0"/>
              </a:defRPr>
            </a:lvl3pPr>
            <a:lvl4pPr marL="1600200" indent="-228600" eaLnBrk="0" hangingPunct="0">
              <a:defRPr sz="3000">
                <a:solidFill>
                  <a:srgbClr val="000066"/>
                </a:solidFill>
                <a:latin typeface="Times" pitchFamily="18" charset="0"/>
              </a:defRPr>
            </a:lvl4pPr>
            <a:lvl5pPr marL="2057400" indent="-228600" eaLnBrk="0" hangingPunct="0">
              <a:defRPr sz="3000">
                <a:solidFill>
                  <a:srgbClr val="000066"/>
                </a:solidFill>
                <a:latin typeface="Times" pitchFamily="18" charset="0"/>
              </a:defRPr>
            </a:lvl5pPr>
            <a:lvl6pPr marL="2514600" indent="-228600" eaLnBrk="0" fontAlgn="base" hangingPunct="0">
              <a:spcBef>
                <a:spcPct val="0"/>
              </a:spcBef>
              <a:spcAft>
                <a:spcPct val="0"/>
              </a:spcAft>
              <a:defRPr sz="3000">
                <a:solidFill>
                  <a:srgbClr val="000066"/>
                </a:solidFill>
                <a:latin typeface="Times" pitchFamily="18" charset="0"/>
              </a:defRPr>
            </a:lvl6pPr>
            <a:lvl7pPr marL="2971800" indent="-228600" eaLnBrk="0" fontAlgn="base" hangingPunct="0">
              <a:spcBef>
                <a:spcPct val="0"/>
              </a:spcBef>
              <a:spcAft>
                <a:spcPct val="0"/>
              </a:spcAft>
              <a:defRPr sz="3000">
                <a:solidFill>
                  <a:srgbClr val="000066"/>
                </a:solidFill>
                <a:latin typeface="Times" pitchFamily="18" charset="0"/>
              </a:defRPr>
            </a:lvl7pPr>
            <a:lvl8pPr marL="3429000" indent="-228600" eaLnBrk="0" fontAlgn="base" hangingPunct="0">
              <a:spcBef>
                <a:spcPct val="0"/>
              </a:spcBef>
              <a:spcAft>
                <a:spcPct val="0"/>
              </a:spcAft>
              <a:defRPr sz="3000">
                <a:solidFill>
                  <a:srgbClr val="000066"/>
                </a:solidFill>
                <a:latin typeface="Times" pitchFamily="18" charset="0"/>
              </a:defRPr>
            </a:lvl8pPr>
            <a:lvl9pPr marL="3886200" indent="-228600" eaLnBrk="0" fontAlgn="base" hangingPunct="0">
              <a:spcBef>
                <a:spcPct val="0"/>
              </a:spcBef>
              <a:spcAft>
                <a:spcPct val="0"/>
              </a:spcAft>
              <a:defRPr sz="3000">
                <a:solidFill>
                  <a:srgbClr val="000066"/>
                </a:solidFill>
                <a:latin typeface="Times" pitchFamily="18" charset="0"/>
              </a:defRPr>
            </a:lvl9pPr>
          </a:lstStyle>
          <a:p>
            <a:r>
              <a:rPr lang="en-US" sz="5400" dirty="0">
                <a:latin typeface="Times New Roman" pitchFamily="18" charset="0"/>
                <a:cs typeface="Times New Roman" pitchFamily="18" charset="0"/>
              </a:rPr>
              <a:t>Twenty-one volunteer non-formal educators (4-H leaders, parents, teen leaders) participated in an environmental short course to focus on knowledge and application of environmental issues of sustainability of water and air </a:t>
            </a:r>
            <a:r>
              <a:rPr lang="en-US" sz="5400" dirty="0" smtClean="0">
                <a:latin typeface="Times New Roman" pitchFamily="18" charset="0"/>
                <a:cs typeface="Times New Roman" pitchFamily="18" charset="0"/>
              </a:rPr>
              <a:t>quality. The </a:t>
            </a:r>
            <a:r>
              <a:rPr lang="en-US" sz="5400" dirty="0">
                <a:latin typeface="Times New Roman" pitchFamily="18" charset="0"/>
                <a:cs typeface="Times New Roman" pitchFamily="18" charset="0"/>
              </a:rPr>
              <a:t>BMP information included enabled volunteers to transmit information to youth when directing them in the management of horse and livestock projects</a:t>
            </a:r>
            <a:r>
              <a:rPr lang="en-US" sz="5400" dirty="0" smtClean="0">
                <a:latin typeface="Times New Roman" pitchFamily="18" charset="0"/>
                <a:cs typeface="Times New Roman" pitchFamily="18" charset="0"/>
              </a:rPr>
              <a:t>.</a:t>
            </a:r>
          </a:p>
          <a:p>
            <a:pPr marL="685800" indent="-685800">
              <a:buFont typeface="Arial" pitchFamily="34" charset="0"/>
              <a:buChar char="•"/>
            </a:pPr>
            <a:r>
              <a:rPr lang="en-US" sz="5400" dirty="0" smtClean="0">
                <a:latin typeface="Times New Roman" pitchFamily="18" charset="0"/>
                <a:cs typeface="Times New Roman" pitchFamily="18" charset="0"/>
              </a:rPr>
              <a:t>Whole and small group educational workshops</a:t>
            </a:r>
          </a:p>
          <a:p>
            <a:pPr marL="685800" indent="-685800">
              <a:buFont typeface="Arial" pitchFamily="34" charset="0"/>
              <a:buChar char="•"/>
            </a:pPr>
            <a:r>
              <a:rPr lang="en-US" sz="5400" dirty="0" smtClean="0">
                <a:latin typeface="Times New Roman" pitchFamily="18" charset="0"/>
                <a:cs typeface="Times New Roman" pitchFamily="18" charset="0"/>
              </a:rPr>
              <a:t>Farm visits</a:t>
            </a:r>
          </a:p>
          <a:p>
            <a:pPr marL="685800" indent="-685800">
              <a:buFont typeface="Arial" pitchFamily="34" charset="0"/>
              <a:buChar char="•"/>
            </a:pPr>
            <a:r>
              <a:rPr lang="en-US" sz="5400" dirty="0" smtClean="0">
                <a:latin typeface="Times New Roman" pitchFamily="18" charset="0"/>
                <a:cs typeface="Times New Roman" pitchFamily="18" charset="0"/>
              </a:rPr>
              <a:t>Hands on activities through utilization of specialists, educational material resources and environmental guidelines  </a:t>
            </a:r>
            <a:endParaRPr lang="en-US" sz="5400" dirty="0">
              <a:latin typeface="Times New Roman" pitchFamily="18" charset="0"/>
              <a:cs typeface="Times New Roman" pitchFamily="18" charset="0"/>
            </a:endParaRPr>
          </a:p>
        </p:txBody>
      </p:sp>
      <p:pic>
        <p:nvPicPr>
          <p:cNvPr id="18" name="Picture 17" descr="F:\07\open house 07\Helene 027.jpg"/>
          <p:cNvPicPr/>
          <p:nvPr/>
        </p:nvPicPr>
        <p:blipFill rotWithShape="1">
          <a:blip r:embed="rId3">
            <a:extLst>
              <a:ext uri="{28A0092B-C50C-407E-A947-70E740481C1C}">
                <a14:useLocalDpi xmlns:a14="http://schemas.microsoft.com/office/drawing/2010/main" val="0"/>
              </a:ext>
            </a:extLst>
          </a:blip>
          <a:srcRect l="4341" t="26488"/>
          <a:stretch/>
        </p:blipFill>
        <p:spPr bwMode="auto">
          <a:xfrm>
            <a:off x="34137600" y="18296807"/>
            <a:ext cx="6590808" cy="3926089"/>
          </a:xfrm>
          <a:prstGeom prst="rect">
            <a:avLst/>
          </a:prstGeom>
          <a:noFill/>
          <a:ln>
            <a:noFill/>
          </a:ln>
          <a:extLst>
            <a:ext uri="{53640926-AAD7-44D8-BBD7-CCE9431645EC}">
              <a14:shadowObscured xmlns:a14="http://schemas.microsoft.com/office/drawing/2010/main"/>
            </a:ext>
          </a:extLst>
        </p:spPr>
      </p:pic>
      <p:pic>
        <p:nvPicPr>
          <p:cNvPr id="22" name="Picture 21" descr="G:\chesapeake grant\short courses\clinton short course\pictures of first session may 17\IMG_0091.JPG"/>
          <p:cNvPicPr/>
          <p:nvPr/>
        </p:nvPicPr>
        <p:blipFill rotWithShape="1">
          <a:blip r:embed="rId4">
            <a:extLst>
              <a:ext uri="{28A0092B-C50C-407E-A947-70E740481C1C}">
                <a14:useLocalDpi xmlns:a14="http://schemas.microsoft.com/office/drawing/2010/main" val="0"/>
              </a:ext>
            </a:extLst>
          </a:blip>
          <a:srcRect t="18759"/>
          <a:stretch/>
        </p:blipFill>
        <p:spPr bwMode="auto">
          <a:xfrm>
            <a:off x="13877677" y="24657613"/>
            <a:ext cx="8610600" cy="5761207"/>
          </a:xfrm>
          <a:prstGeom prst="rect">
            <a:avLst/>
          </a:prstGeom>
          <a:noFill/>
          <a:ln>
            <a:noFill/>
          </a:ln>
          <a:extLst>
            <a:ext uri="{53640926-AAD7-44D8-BBD7-CCE9431645EC}">
              <a14:shadowObscured xmlns:a14="http://schemas.microsoft.com/office/drawing/2010/main"/>
            </a:ext>
          </a:extLst>
        </p:spPr>
      </p:pic>
      <p:sp>
        <p:nvSpPr>
          <p:cNvPr id="2" name="TextBox 1"/>
          <p:cNvSpPr txBox="1"/>
          <p:nvPr/>
        </p:nvSpPr>
        <p:spPr>
          <a:xfrm>
            <a:off x="25374600" y="6085091"/>
            <a:ext cx="5577386" cy="1615827"/>
          </a:xfrm>
          <a:prstGeom prst="rect">
            <a:avLst/>
          </a:prstGeom>
          <a:noFill/>
        </p:spPr>
        <p:txBody>
          <a:bodyPr wrap="square" rtlCol="0">
            <a:spAutoFit/>
          </a:bodyPr>
          <a:lstStyle/>
          <a:p>
            <a:pPr>
              <a:lnSpc>
                <a:spcPct val="150000"/>
              </a:lnSpc>
            </a:pPr>
            <a:r>
              <a:rPr lang="en-US" sz="6600" b="1" dirty="0">
                <a:latin typeface="Times New Roman" pitchFamily="18" charset="0"/>
                <a:cs typeface="Times New Roman" pitchFamily="18" charset="0"/>
              </a:rPr>
              <a:t>Evaluation</a:t>
            </a:r>
            <a:endParaRPr lang="en-US" sz="6600" dirty="0">
              <a:latin typeface="Times New Roman" pitchFamily="18" charset="0"/>
              <a:cs typeface="Times New Roman" pitchFamily="18" charset="0"/>
            </a:endParaRPr>
          </a:p>
        </p:txBody>
      </p:sp>
      <p:sp>
        <p:nvSpPr>
          <p:cNvPr id="3" name="TextBox 2"/>
          <p:cNvSpPr txBox="1"/>
          <p:nvPr/>
        </p:nvSpPr>
        <p:spPr>
          <a:xfrm>
            <a:off x="25374600" y="7653499"/>
            <a:ext cx="21717000" cy="10479792"/>
          </a:xfrm>
          <a:prstGeom prst="rect">
            <a:avLst/>
          </a:prstGeom>
          <a:noFill/>
        </p:spPr>
        <p:txBody>
          <a:bodyPr wrap="square" rtlCol="0">
            <a:spAutoFit/>
          </a:bodyPr>
          <a:lstStyle/>
          <a:p>
            <a:pPr>
              <a:lnSpc>
                <a:spcPct val="150000"/>
              </a:lnSpc>
            </a:pPr>
            <a:r>
              <a:rPr lang="en-US" sz="5400" dirty="0" smtClean="0">
                <a:latin typeface="Times New Roman" pitchFamily="18" charset="0"/>
                <a:cs typeface="Times New Roman" pitchFamily="18" charset="0"/>
              </a:rPr>
              <a:t>2010 </a:t>
            </a:r>
            <a:r>
              <a:rPr lang="en-US" sz="5400" dirty="0">
                <a:latin typeface="Times New Roman" pitchFamily="18" charset="0"/>
                <a:cs typeface="Times New Roman" pitchFamily="18" charset="0"/>
              </a:rPr>
              <a:t>to </a:t>
            </a:r>
            <a:r>
              <a:rPr lang="en-US" sz="5400" dirty="0" smtClean="0">
                <a:latin typeface="Times New Roman" pitchFamily="18" charset="0"/>
                <a:cs typeface="Times New Roman" pitchFamily="18" charset="0"/>
              </a:rPr>
              <a:t>2012 </a:t>
            </a:r>
            <a:r>
              <a:rPr lang="en-US" sz="5400" dirty="0">
                <a:latin typeface="Times New Roman" pitchFamily="18" charset="0"/>
                <a:cs typeface="Times New Roman" pitchFamily="18" charset="0"/>
              </a:rPr>
              <a:t>Clinton County, Pennsylvania</a:t>
            </a:r>
          </a:p>
          <a:p>
            <a:pPr marL="685800" indent="-685800">
              <a:buFont typeface="Arial" pitchFamily="34" charset="0"/>
              <a:buChar char="•"/>
            </a:pPr>
            <a:r>
              <a:rPr lang="en-US" sz="5400" dirty="0">
                <a:latin typeface="Times New Roman" pitchFamily="18" charset="0"/>
                <a:cs typeface="Times New Roman" pitchFamily="18" charset="0"/>
              </a:rPr>
              <a:t>Forty-five youth and nine leaders participated in the Stewardship Project.</a:t>
            </a:r>
          </a:p>
          <a:p>
            <a:pPr marL="685800" indent="-685800">
              <a:buFont typeface="Arial" pitchFamily="34" charset="0"/>
              <a:buChar char="•"/>
            </a:pPr>
            <a:r>
              <a:rPr lang="en-US" sz="5400" dirty="0">
                <a:latin typeface="Times New Roman" pitchFamily="18" charset="0"/>
                <a:cs typeface="Times New Roman" pitchFamily="18" charset="0"/>
              </a:rPr>
              <a:t>Four farm visits provided opportunity to view and apply learned objectives.</a:t>
            </a:r>
          </a:p>
          <a:p>
            <a:pPr marL="685800" indent="-685800">
              <a:buFont typeface="Arial" pitchFamily="34" charset="0"/>
              <a:buChar char="•"/>
            </a:pPr>
            <a:r>
              <a:rPr lang="en-US" sz="5400" dirty="0">
                <a:latin typeface="Times New Roman" pitchFamily="18" charset="0"/>
                <a:cs typeface="Times New Roman" pitchFamily="18" charset="0"/>
              </a:rPr>
              <a:t>Hands on activities during both the farm visits and educational workshops include: soil samples, manure samples, feed analysis, mapping, gathering and identifying grasses and weeds and evaluating farms’ operational layouts.</a:t>
            </a:r>
          </a:p>
          <a:p>
            <a:pPr marL="685800" indent="-685800">
              <a:buFont typeface="Arial" pitchFamily="34" charset="0"/>
              <a:buChar char="•"/>
            </a:pPr>
            <a:r>
              <a:rPr lang="en-US" sz="5400" dirty="0">
                <a:latin typeface="Times New Roman" pitchFamily="18" charset="0"/>
                <a:cs typeface="Times New Roman" pitchFamily="18" charset="0"/>
              </a:rPr>
              <a:t>Youth participants assist in conducting public workshops and demonstration during events such as 4-H camps, county fairs and other events showcasing agriculture. </a:t>
            </a:r>
          </a:p>
          <a:p>
            <a:pPr marL="685800" indent="-685800">
              <a:buFont typeface="Arial" pitchFamily="34" charset="0"/>
              <a:buChar char="•"/>
            </a:pPr>
            <a:r>
              <a:rPr lang="en-US" sz="5400" dirty="0">
                <a:latin typeface="Times New Roman" pitchFamily="18" charset="0"/>
                <a:cs typeface="Times New Roman" pitchFamily="18" charset="0"/>
              </a:rPr>
              <a:t>The participants plan and develop their method of delivery through speeches, visual displays, demonstrations and other appropriate methods.</a:t>
            </a:r>
          </a:p>
        </p:txBody>
      </p:sp>
      <p:sp>
        <p:nvSpPr>
          <p:cNvPr id="4" name="TextBox 3"/>
          <p:cNvSpPr txBox="1"/>
          <p:nvPr/>
        </p:nvSpPr>
        <p:spPr>
          <a:xfrm>
            <a:off x="25342516" y="20395529"/>
            <a:ext cx="5281235" cy="1615827"/>
          </a:xfrm>
          <a:prstGeom prst="rect">
            <a:avLst/>
          </a:prstGeom>
          <a:noFill/>
        </p:spPr>
        <p:txBody>
          <a:bodyPr wrap="square" rtlCol="0">
            <a:spAutoFit/>
          </a:bodyPr>
          <a:lstStyle/>
          <a:p>
            <a:pPr>
              <a:lnSpc>
                <a:spcPct val="150000"/>
              </a:lnSpc>
            </a:pPr>
            <a:r>
              <a:rPr lang="en-US" sz="6600" b="1" dirty="0">
                <a:latin typeface="Times New Roman" pitchFamily="18" charset="0"/>
                <a:cs typeface="Times New Roman" pitchFamily="18" charset="0"/>
              </a:rPr>
              <a:t>Summary</a:t>
            </a:r>
            <a:endParaRPr lang="en-US" sz="6600" dirty="0">
              <a:latin typeface="Times New Roman" pitchFamily="18" charset="0"/>
              <a:cs typeface="Times New Roman" pitchFamily="18" charset="0"/>
            </a:endParaRPr>
          </a:p>
        </p:txBody>
      </p:sp>
      <p:sp>
        <p:nvSpPr>
          <p:cNvPr id="9" name="Rectangle 8"/>
          <p:cNvSpPr/>
          <p:nvPr/>
        </p:nvSpPr>
        <p:spPr>
          <a:xfrm>
            <a:off x="25342516" y="22222897"/>
            <a:ext cx="21635768" cy="7571303"/>
          </a:xfrm>
          <a:prstGeom prst="rect">
            <a:avLst/>
          </a:prstGeom>
        </p:spPr>
        <p:txBody>
          <a:bodyPr wrap="square">
            <a:spAutoFit/>
          </a:bodyPr>
          <a:lstStyle/>
          <a:p>
            <a:r>
              <a:rPr lang="en-US" sz="5400" dirty="0">
                <a:latin typeface="Times New Roman" pitchFamily="18" charset="0"/>
                <a:cs typeface="Times New Roman" pitchFamily="18" charset="0"/>
              </a:rPr>
              <a:t>The youth, families and volunteer leaders that manage limited acreage need to be aware of government programs and sources of assistance. Participants involved in this project assess the environmental issues on their premises, promote and apply BMPs to improve air/water quality and strengthen the environment and community relationships. In a non-traditional classroom setting, this project provides education on environmental stewardship to youth involved in farm operations, while providing the participants the ability to problem solve and apply critical thinking to the issues affecting their farm operations.</a:t>
            </a:r>
          </a:p>
        </p:txBody>
      </p:sp>
      <p:pic>
        <p:nvPicPr>
          <p:cNvPr id="1026" name="Picture 2" descr="C:\Users\Helene\Desktop\psu building sign.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2517" y="26008548"/>
            <a:ext cx="9600056" cy="344402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descr="C:\Users\Helene\AppData\Local\Microsoft\Windows\Temporary Internet Files\Content.IE5\V7FH1QR6\extension-mark-blue-short-low-res.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623751" y="1066800"/>
            <a:ext cx="10393414" cy="3520220"/>
          </a:xfrm>
          <a:prstGeom prst="rect">
            <a:avLst/>
          </a:prstGeom>
          <a:noFill/>
          <a:ln>
            <a:noFill/>
          </a:ln>
        </p:spPr>
      </p:pic>
      <p:sp>
        <p:nvSpPr>
          <p:cNvPr id="10" name="TextBox 9"/>
          <p:cNvSpPr txBox="1"/>
          <p:nvPr/>
        </p:nvSpPr>
        <p:spPr>
          <a:xfrm>
            <a:off x="41558801" y="19269125"/>
            <a:ext cx="13808797" cy="1126404"/>
          </a:xfrm>
          <a:prstGeom prst="rect">
            <a:avLst/>
          </a:prstGeom>
          <a:no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3000" b="0" i="0" u="none" strike="noStrike" cap="none" normalizeH="0" baseline="0" smtClean="0">
            <a:ln>
              <a:noFill/>
            </a:ln>
            <a:solidFill>
              <a:srgbClr val="000066"/>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3000" b="0" i="0" u="none" strike="noStrike" cap="none" normalizeH="0" baseline="0" smtClean="0">
            <a:ln>
              <a:noFill/>
            </a:ln>
            <a:solidFill>
              <a:srgbClr val="000066"/>
            </a:solidFill>
            <a:effectLst/>
            <a:latin typeface="Times"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8560</TotalTime>
  <Words>394</Words>
  <Application>Microsoft Office PowerPoint</Application>
  <PresentationFormat>Custom</PresentationFormat>
  <Paragraphs>54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  Involving Youth in Livestock and Horse  Environmental Stewardship Projects  H. McKernan, A. Swinker,  D. Foulk, M. Hall, Penn State University, L. Blazure,  Clinton County Conservation District  Donna Pennsylvania State University, University Park, Pennsylvania  </vt:lpstr>
    </vt:vector>
  </TitlesOfParts>
  <Company>Penn State Dairy and Animal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Brian Egan</dc:creator>
  <cp:lastModifiedBy>Ann Swinker</cp:lastModifiedBy>
  <cp:revision>176</cp:revision>
  <cp:lastPrinted>2000-10-06T19:03:12Z</cp:lastPrinted>
  <dcterms:created xsi:type="dcterms:W3CDTF">2000-07-25T18:43:00Z</dcterms:created>
  <dcterms:modified xsi:type="dcterms:W3CDTF">2012-11-27T20:35:34Z</dcterms:modified>
</cp:coreProperties>
</file>