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4EE3-2B0D-4804-B742-D5F67BEF94CA}" type="datetimeFigureOut">
              <a:rPr lang="en-US" smtClean="0"/>
              <a:t>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1CD7-1A38-4725-8126-95C5706AE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858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4EE3-2B0D-4804-B742-D5F67BEF94CA}" type="datetimeFigureOut">
              <a:rPr lang="en-US" smtClean="0"/>
              <a:t>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1CD7-1A38-4725-8126-95C5706AE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382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4EE3-2B0D-4804-B742-D5F67BEF94CA}" type="datetimeFigureOut">
              <a:rPr lang="en-US" smtClean="0"/>
              <a:t>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1CD7-1A38-4725-8126-95C5706AE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315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4EE3-2B0D-4804-B742-D5F67BEF94CA}" type="datetimeFigureOut">
              <a:rPr lang="en-US" smtClean="0"/>
              <a:t>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1CD7-1A38-4725-8126-95C5706AE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231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4EE3-2B0D-4804-B742-D5F67BEF94CA}" type="datetimeFigureOut">
              <a:rPr lang="en-US" smtClean="0"/>
              <a:t>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1CD7-1A38-4725-8126-95C5706AE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637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4EE3-2B0D-4804-B742-D5F67BEF94CA}" type="datetimeFigureOut">
              <a:rPr lang="en-US" smtClean="0"/>
              <a:t>1/3/2013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1CD7-1A38-4725-8126-95C5706AE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697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4EE3-2B0D-4804-B742-D5F67BEF94CA}" type="datetimeFigureOut">
              <a:rPr lang="en-US" smtClean="0"/>
              <a:t>1/3/2013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1CD7-1A38-4725-8126-95C5706AE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460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4EE3-2B0D-4804-B742-D5F67BEF94CA}" type="datetimeFigureOut">
              <a:rPr lang="en-US" smtClean="0"/>
              <a:t>1/3/2013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1CD7-1A38-4725-8126-95C5706AE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152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4EE3-2B0D-4804-B742-D5F67BEF94CA}" type="datetimeFigureOut">
              <a:rPr lang="en-US" smtClean="0"/>
              <a:t>1/3/2013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1CD7-1A38-4725-8126-95C5706AE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25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4EE3-2B0D-4804-B742-D5F67BEF94CA}" type="datetimeFigureOut">
              <a:rPr lang="en-US" smtClean="0"/>
              <a:t>1/3/2013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1CD7-1A38-4725-8126-95C5706AE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17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4EE3-2B0D-4804-B742-D5F67BEF94CA}" type="datetimeFigureOut">
              <a:rPr lang="en-US" smtClean="0"/>
              <a:t>1/3/2013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C1CD7-1A38-4725-8126-95C5706AE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964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B4EE3-2B0D-4804-B742-D5F67BEF94CA}" type="datetimeFigureOut">
              <a:rPr lang="en-US" smtClean="0"/>
              <a:t>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C1CD7-1A38-4725-8126-95C5706AE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998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1" r="1749"/>
          <a:stretch/>
        </p:blipFill>
        <p:spPr>
          <a:xfrm>
            <a:off x="762000" y="77118"/>
            <a:ext cx="3464805" cy="6628482"/>
          </a:xfrm>
          <a:prstGeom prst="rect">
            <a:avLst/>
          </a:prstGeom>
          <a:ln w="22225"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389" y="228600"/>
            <a:ext cx="1219200" cy="392966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4504678" y="4572000"/>
            <a:ext cx="408873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Figure 1. Sampling events are listed along the x axis and number of predators captured per 20 </a:t>
            </a:r>
            <a:r>
              <a:rPr lang="en-US" sz="1400" dirty="0"/>
              <a:t>sweeps </a:t>
            </a:r>
            <a:r>
              <a:rPr lang="en-US" sz="1400" dirty="0" smtClean="0"/>
              <a:t>along the y axis. </a:t>
            </a:r>
            <a:r>
              <a:rPr lang="en-US" sz="1400" dirty="0" smtClean="0"/>
              <a:t>One sweep is a 180⁰ arc made in front of the collector </a:t>
            </a:r>
            <a:r>
              <a:rPr lang="en-US" sz="1400" dirty="0" smtClean="0"/>
              <a:t>with an 18 </a:t>
            </a:r>
            <a:r>
              <a:rPr lang="en-US" sz="1400" dirty="0"/>
              <a:t>inch diameter sweep </a:t>
            </a:r>
            <a:r>
              <a:rPr lang="en-US" sz="1400" dirty="0" smtClean="0"/>
              <a:t>net. This shows multiple predator species and life stages  occur together during a growing season, suggesting natural pest suppression be examined in the context of seasonal predator phenology.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18566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ramirezlab</dc:creator>
  <cp:lastModifiedBy>ramirezlab</cp:lastModifiedBy>
  <cp:revision>3</cp:revision>
  <dcterms:created xsi:type="dcterms:W3CDTF">2013-01-03T21:50:07Z</dcterms:created>
  <dcterms:modified xsi:type="dcterms:W3CDTF">2013-01-03T22:05:55Z</dcterms:modified>
</cp:coreProperties>
</file>