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74AA-AD0D-4211-A133-0F585E2F2FE2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A731-C88C-4820-B358-E341D76662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74AA-AD0D-4211-A133-0F585E2F2FE2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A731-C88C-4820-B358-E341D76662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74AA-AD0D-4211-A133-0F585E2F2FE2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A731-C88C-4820-B358-E341D76662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74AA-AD0D-4211-A133-0F585E2F2FE2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A731-C88C-4820-B358-E341D76662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74AA-AD0D-4211-A133-0F585E2F2FE2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A731-C88C-4820-B358-E341D76662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74AA-AD0D-4211-A133-0F585E2F2FE2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A731-C88C-4820-B358-E341D76662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74AA-AD0D-4211-A133-0F585E2F2FE2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A731-C88C-4820-B358-E341D76662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74AA-AD0D-4211-A133-0F585E2F2FE2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A731-C88C-4820-B358-E341D76662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74AA-AD0D-4211-A133-0F585E2F2FE2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A731-C88C-4820-B358-E341D76662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74AA-AD0D-4211-A133-0F585E2F2FE2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A731-C88C-4820-B358-E341D76662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D74AA-AD0D-4211-A133-0F585E2F2FE2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A731-C88C-4820-B358-E341D76662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D74AA-AD0D-4211-A133-0F585E2F2FE2}" type="datetimeFigureOut">
              <a:rPr lang="en-US" smtClean="0"/>
              <a:t>2/18/2013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0A731-C88C-4820-B358-E341D76662A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85800"/>
            <a:ext cx="7467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Layout of Plots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00200" y="1905000"/>
          <a:ext cx="5791200" cy="2057400"/>
        </p:xfrm>
        <a:graphic>
          <a:graphicData uri="http://schemas.openxmlformats.org/drawingml/2006/table">
            <a:tbl>
              <a:tblPr/>
              <a:tblGrid>
                <a:gridCol w="1079200"/>
                <a:gridCol w="1309733"/>
                <a:gridCol w="1046267"/>
                <a:gridCol w="1064000"/>
                <a:gridCol w="1292000"/>
              </a:tblGrid>
              <a:tr h="12590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Aerate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Control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Strip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Aerate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Control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Strip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Aerate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3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20ft x 10ft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20ft x 10ft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20ft x 10ft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20ft x 10ft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20ft x 10ft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Layout of Plots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Layout of Plots</dc:title>
  <dc:creator>PMNRCD</dc:creator>
  <cp:lastModifiedBy>PMNRCD</cp:lastModifiedBy>
  <cp:revision>1</cp:revision>
  <dcterms:created xsi:type="dcterms:W3CDTF">2013-02-18T21:26:05Z</dcterms:created>
  <dcterms:modified xsi:type="dcterms:W3CDTF">2013-02-18T21:28:23Z</dcterms:modified>
</cp:coreProperties>
</file>