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238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4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9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3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1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FDE40-704D-4B8A-82AA-49C5C75BB50D}" type="datetimeFigureOut">
              <a:rPr lang="en-US" smtClean="0"/>
              <a:t>3/1/2013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DC8C-8443-4C9D-9209-508D58381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2012(1) disc coll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3"/>
          <a:stretch>
            <a:fillRect/>
          </a:stretch>
        </p:blipFill>
        <p:spPr bwMode="auto">
          <a:xfrm>
            <a:off x="685800" y="685800"/>
            <a:ext cx="5486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" descr="2012(1) disc coll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69" b="3709"/>
          <a:stretch>
            <a:fillRect/>
          </a:stretch>
        </p:blipFill>
        <p:spPr bwMode="auto">
          <a:xfrm>
            <a:off x="685800" y="5334000"/>
            <a:ext cx="5486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648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6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CJaniak</dc:creator>
  <cp:lastModifiedBy>CJaniak</cp:lastModifiedBy>
  <cp:revision>1</cp:revision>
  <dcterms:created xsi:type="dcterms:W3CDTF">2013-03-01T17:07:08Z</dcterms:created>
  <dcterms:modified xsi:type="dcterms:W3CDTF">2013-03-01T17:08:49Z</dcterms:modified>
</cp:coreProperties>
</file>