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2454" y="3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4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4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9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7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9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9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0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1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FDE40-704D-4B8A-82AA-49C5C75BB50D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7DC8C-8443-4C9D-9209-508D58381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3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Cory\Documents\GRAD_data\2012(1)_spawning_depth&amp;frequency\2012(1) total eggs code 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66800"/>
            <a:ext cx="4880610" cy="3698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3581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CJaniak</dc:creator>
  <cp:lastModifiedBy>CJaniak</cp:lastModifiedBy>
  <cp:revision>2</cp:revision>
  <dcterms:created xsi:type="dcterms:W3CDTF">2013-03-01T17:07:08Z</dcterms:created>
  <dcterms:modified xsi:type="dcterms:W3CDTF">2013-03-01T17:12:26Z</dcterms:modified>
</cp:coreProperties>
</file>