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340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6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009D-965A-46CB-82D6-442D3F66D1C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C075-E8F0-4FBF-996A-90AE403B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8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t="24382" r="10716" b="17314"/>
          <a:stretch>
            <a:fillRect/>
          </a:stretch>
        </p:blipFill>
        <p:spPr bwMode="auto">
          <a:xfrm>
            <a:off x="78146" y="152401"/>
            <a:ext cx="9051074" cy="66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40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Xinhua.Jia</dc:creator>
  <cp:lastModifiedBy>Xinhua.Jia</cp:lastModifiedBy>
  <cp:revision>1</cp:revision>
  <dcterms:created xsi:type="dcterms:W3CDTF">2013-03-01T20:49:36Z</dcterms:created>
  <dcterms:modified xsi:type="dcterms:W3CDTF">2013-03-01T20:51:20Z</dcterms:modified>
</cp:coreProperties>
</file>