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7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15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5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7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7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51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3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9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A0B7B-8B53-4EB7-A530-5AF92855A86F}" type="datetimeFigureOut">
              <a:rPr lang="en-US" smtClean="0"/>
              <a:t>3/1/2013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49CC5-22F0-4B7A-A598-C2D8DD8EB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26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5" t="27412" r="12516" b="21784"/>
          <a:stretch/>
        </p:blipFill>
        <p:spPr bwMode="auto">
          <a:xfrm>
            <a:off x="304800" y="533400"/>
            <a:ext cx="4343400" cy="41469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98" t="26901" r="12088" b="21565"/>
          <a:stretch/>
        </p:blipFill>
        <p:spPr bwMode="auto">
          <a:xfrm>
            <a:off x="4724400" y="609601"/>
            <a:ext cx="4114800" cy="38802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9264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North Dakota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2013-03-01T20:52:23Z</dcterms:created>
  <dcterms:modified xsi:type="dcterms:W3CDTF">2013-03-01T20:53:52Z</dcterms:modified>
</cp:coreProperties>
</file>