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1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3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8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0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3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9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0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2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5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3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4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7B353-AEBB-42B0-9054-9F69BC95DB29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6E4A0-F61A-42EC-8353-9E818B1F3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8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1" t="10161" r="21009" b="17690"/>
          <a:stretch/>
        </p:blipFill>
        <p:spPr bwMode="auto">
          <a:xfrm>
            <a:off x="1828800" y="152400"/>
            <a:ext cx="4876800" cy="6477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3716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North 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2013-03-01T20:54:00Z</dcterms:created>
  <dcterms:modified xsi:type="dcterms:W3CDTF">2013-03-01T20:54:54Z</dcterms:modified>
</cp:coreProperties>
</file>