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A711C-6C03-47A7-AFB1-6E179FA4C693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E5B0B-320C-4D06-BD5F-4A0FA22CD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910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A711C-6C03-47A7-AFB1-6E179FA4C693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E5B0B-320C-4D06-BD5F-4A0FA22CD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650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A711C-6C03-47A7-AFB1-6E179FA4C693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E5B0B-320C-4D06-BD5F-4A0FA22CD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516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A711C-6C03-47A7-AFB1-6E179FA4C693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E5B0B-320C-4D06-BD5F-4A0FA22CD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63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A711C-6C03-47A7-AFB1-6E179FA4C693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E5B0B-320C-4D06-BD5F-4A0FA22CD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408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A711C-6C03-47A7-AFB1-6E179FA4C693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E5B0B-320C-4D06-BD5F-4A0FA22CD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527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A711C-6C03-47A7-AFB1-6E179FA4C693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E5B0B-320C-4D06-BD5F-4A0FA22CD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424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A711C-6C03-47A7-AFB1-6E179FA4C693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E5B0B-320C-4D06-BD5F-4A0FA22CD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894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A711C-6C03-47A7-AFB1-6E179FA4C693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E5B0B-320C-4D06-BD5F-4A0FA22CD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146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A711C-6C03-47A7-AFB1-6E179FA4C693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E5B0B-320C-4D06-BD5F-4A0FA22CD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585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A711C-6C03-47A7-AFB1-6E179FA4C693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E5B0B-320C-4D06-BD5F-4A0FA22CD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317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DA711C-6C03-47A7-AFB1-6E179FA4C693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4E5B0B-320C-4D06-BD5F-4A0FA22CD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095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39" t="10088" r="20537" b="17544"/>
          <a:stretch/>
        </p:blipFill>
        <p:spPr bwMode="auto">
          <a:xfrm>
            <a:off x="1905000" y="0"/>
            <a:ext cx="4724400" cy="65532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2127421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North Dakota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Xinhua.Jia</dc:creator>
  <cp:lastModifiedBy>Xinhua.Jia</cp:lastModifiedBy>
  <cp:revision>1</cp:revision>
  <dcterms:created xsi:type="dcterms:W3CDTF">2013-03-01T20:55:01Z</dcterms:created>
  <dcterms:modified xsi:type="dcterms:W3CDTF">2013-03-01T20:55:50Z</dcterms:modified>
</cp:coreProperties>
</file>