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1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5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0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2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9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4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8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1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711C-6C03-47A7-AFB1-6E179FA4C69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5B0B-320C-4D06-BD5F-4A0FA22CD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9" t="10088" r="20537" b="17544"/>
          <a:stretch/>
        </p:blipFill>
        <p:spPr bwMode="auto">
          <a:xfrm>
            <a:off x="1905000" y="0"/>
            <a:ext cx="4724400" cy="6553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274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2013-03-01T20:55:01Z</dcterms:created>
  <dcterms:modified xsi:type="dcterms:W3CDTF">2013-03-01T20:55:50Z</dcterms:modified>
</cp:coreProperties>
</file>