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62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54271-F153-455F-B075-2F0762C7B633}" type="datetimeFigureOut">
              <a:rPr lang="en-US" smtClean="0"/>
              <a:t>3/1/2013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F4F5A-C071-477E-B1D7-3E491A218F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47223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54271-F153-455F-B075-2F0762C7B633}" type="datetimeFigureOut">
              <a:rPr lang="en-US" smtClean="0"/>
              <a:t>3/1/2013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F4F5A-C071-477E-B1D7-3E491A218F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99510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54271-F153-455F-B075-2F0762C7B633}" type="datetimeFigureOut">
              <a:rPr lang="en-US" smtClean="0"/>
              <a:t>3/1/2013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F4F5A-C071-477E-B1D7-3E491A218F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47821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54271-F153-455F-B075-2F0762C7B633}" type="datetimeFigureOut">
              <a:rPr lang="en-US" smtClean="0"/>
              <a:t>3/1/2013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F4F5A-C071-477E-B1D7-3E491A218F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1255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54271-F153-455F-B075-2F0762C7B633}" type="datetimeFigureOut">
              <a:rPr lang="en-US" smtClean="0"/>
              <a:t>3/1/2013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F4F5A-C071-477E-B1D7-3E491A218F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73204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54271-F153-455F-B075-2F0762C7B633}" type="datetimeFigureOut">
              <a:rPr lang="en-US" smtClean="0"/>
              <a:t>3/1/2013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F4F5A-C071-477E-B1D7-3E491A218F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22740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54271-F153-455F-B075-2F0762C7B633}" type="datetimeFigureOut">
              <a:rPr lang="en-US" smtClean="0"/>
              <a:t>3/1/2013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F4F5A-C071-477E-B1D7-3E491A218F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06319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54271-F153-455F-B075-2F0762C7B633}" type="datetimeFigureOut">
              <a:rPr lang="en-US" smtClean="0"/>
              <a:t>3/1/2013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F4F5A-C071-477E-B1D7-3E491A218F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0862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54271-F153-455F-B075-2F0762C7B633}" type="datetimeFigureOut">
              <a:rPr lang="en-US" smtClean="0"/>
              <a:t>3/1/2013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F4F5A-C071-477E-B1D7-3E491A218F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22891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54271-F153-455F-B075-2F0762C7B633}" type="datetimeFigureOut">
              <a:rPr lang="en-US" smtClean="0"/>
              <a:t>3/1/2013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F4F5A-C071-477E-B1D7-3E491A218F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48128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54271-F153-455F-B075-2F0762C7B633}" type="datetimeFigureOut">
              <a:rPr lang="en-US" smtClean="0"/>
              <a:t>3/1/2013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F4F5A-C071-477E-B1D7-3E491A218F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02364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454271-F153-455F-B075-2F0762C7B633}" type="datetimeFigureOut">
              <a:rPr lang="en-US" smtClean="0"/>
              <a:t>3/1/2013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BF4F5A-C071-477E-B1D7-3E491A218F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90841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36" t="14181" r="3645" b="26024"/>
          <a:stretch/>
        </p:blipFill>
        <p:spPr bwMode="auto">
          <a:xfrm>
            <a:off x="1219200" y="228600"/>
            <a:ext cx="7086600" cy="6172199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3315259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North Dakota State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Xinhua.Jia</dc:creator>
  <cp:lastModifiedBy>Xinhua.Jia</cp:lastModifiedBy>
  <cp:revision>1</cp:revision>
  <dcterms:created xsi:type="dcterms:W3CDTF">2013-03-01T20:55:57Z</dcterms:created>
  <dcterms:modified xsi:type="dcterms:W3CDTF">2013-03-01T20:56:42Z</dcterms:modified>
</cp:coreProperties>
</file>