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575B-5926-41BB-8344-1E3CD722CE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2714-66B1-452E-A75B-EE4E2AE8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69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575B-5926-41BB-8344-1E3CD722CE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2714-66B1-452E-A75B-EE4E2AE8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575B-5926-41BB-8344-1E3CD722CE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2714-66B1-452E-A75B-EE4E2AE8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15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575B-5926-41BB-8344-1E3CD722CE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2714-66B1-452E-A75B-EE4E2AE8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272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575B-5926-41BB-8344-1E3CD722CE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2714-66B1-452E-A75B-EE4E2AE8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992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575B-5926-41BB-8344-1E3CD722CE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2714-66B1-452E-A75B-EE4E2AE8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97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575B-5926-41BB-8344-1E3CD722CE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2714-66B1-452E-A75B-EE4E2AE8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375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575B-5926-41BB-8344-1E3CD722CE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2714-66B1-452E-A75B-EE4E2AE8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81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575B-5926-41BB-8344-1E3CD722CE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2714-66B1-452E-A75B-EE4E2AE8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46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575B-5926-41BB-8344-1E3CD722CE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2714-66B1-452E-A75B-EE4E2AE8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00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575B-5926-41BB-8344-1E3CD722CE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2714-66B1-452E-A75B-EE4E2AE8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24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1575B-5926-41BB-8344-1E3CD722CE3A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52714-66B1-452E-A75B-EE4E2AE8C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5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0" t="34773" r="31076" b="11033"/>
          <a:stretch/>
        </p:blipFill>
        <p:spPr bwMode="auto">
          <a:xfrm>
            <a:off x="575070" y="242131"/>
            <a:ext cx="7934058" cy="3514725"/>
          </a:xfrm>
          <a:prstGeom prst="rect">
            <a:avLst/>
          </a:prstGeom>
          <a:ln w="635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4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6" t="29034" r="13780" b="18040"/>
          <a:stretch>
            <a:fillRect/>
          </a:stretch>
        </p:blipFill>
        <p:spPr bwMode="auto">
          <a:xfrm>
            <a:off x="198699" y="3869740"/>
            <a:ext cx="8686800" cy="2988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10"/>
          <p:cNvSpPr txBox="1"/>
          <p:nvPr/>
        </p:nvSpPr>
        <p:spPr>
          <a:xfrm>
            <a:off x="1054100" y="7865745"/>
            <a:ext cx="2086610" cy="21209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>
                <a:effectLst/>
                <a:ea typeface="Calibri"/>
                <a:cs typeface="Times New Roman"/>
              </a:rPr>
              <a:t>0       25       50              100 ft</a:t>
            </a:r>
            <a:endParaRPr lang="en-US" sz="1100">
              <a:effectLst/>
              <a:ea typeface="Calibri"/>
              <a:cs typeface="Times New Roman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838200" y="649196"/>
            <a:ext cx="5080" cy="4876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12"/>
          <p:cNvSpPr txBox="1"/>
          <p:nvPr/>
        </p:nvSpPr>
        <p:spPr>
          <a:xfrm>
            <a:off x="721802" y="1233442"/>
            <a:ext cx="395356" cy="366757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ea typeface="Calibri"/>
                <a:cs typeface="Times New Roman"/>
              </a:rPr>
              <a:t>N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3190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10"/>
          <p:cNvSpPr txBox="1"/>
          <p:nvPr/>
        </p:nvSpPr>
        <p:spPr>
          <a:xfrm>
            <a:off x="838200" y="3434632"/>
            <a:ext cx="2302510" cy="21209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ea typeface="Calibri"/>
                <a:cs typeface="Times New Roman"/>
              </a:rPr>
              <a:t>0      </a:t>
            </a:r>
            <a:r>
              <a:rPr lang="en-US" sz="1200" dirty="0" smtClean="0">
                <a:effectLst/>
                <a:ea typeface="Calibri"/>
                <a:cs typeface="Times New Roman"/>
              </a:rPr>
              <a:t>  </a:t>
            </a:r>
            <a:r>
              <a:rPr lang="en-US" sz="1200" dirty="0">
                <a:effectLst/>
                <a:ea typeface="Calibri"/>
                <a:cs typeface="Times New Roman"/>
              </a:rPr>
              <a:t>25     </a:t>
            </a:r>
            <a:r>
              <a:rPr lang="en-US" sz="1200" dirty="0" smtClean="0">
                <a:effectLst/>
                <a:ea typeface="Calibri"/>
                <a:cs typeface="Times New Roman"/>
              </a:rPr>
              <a:t>   </a:t>
            </a:r>
            <a:r>
              <a:rPr lang="en-US" sz="1200" dirty="0">
                <a:effectLst/>
                <a:ea typeface="Calibri"/>
                <a:cs typeface="Times New Roman"/>
              </a:rPr>
              <a:t>50           </a:t>
            </a:r>
            <a:r>
              <a:rPr lang="en-US" sz="1200" dirty="0" smtClean="0">
                <a:effectLst/>
                <a:ea typeface="Calibri"/>
                <a:cs typeface="Times New Roman"/>
              </a:rPr>
              <a:t>        </a:t>
            </a:r>
            <a:r>
              <a:rPr lang="en-US" sz="1200" dirty="0">
                <a:effectLst/>
                <a:ea typeface="Calibri"/>
                <a:cs typeface="Times New Roman"/>
              </a:rPr>
              <a:t>100 </a:t>
            </a:r>
            <a:r>
              <a:rPr lang="en-US" sz="1200" dirty="0" err="1">
                <a:effectLst/>
                <a:ea typeface="Calibri"/>
                <a:cs typeface="Times New Roman"/>
              </a:rPr>
              <a:t>ft</a:t>
            </a:r>
            <a:endParaRPr lang="en-US" sz="12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52960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North Dakota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Xinhua.Jia</dc:creator>
  <cp:lastModifiedBy>Xinhua.Jia</cp:lastModifiedBy>
  <cp:revision>1</cp:revision>
  <dcterms:created xsi:type="dcterms:W3CDTF">2013-03-01T20:56:47Z</dcterms:created>
  <dcterms:modified xsi:type="dcterms:W3CDTF">2013-03-01T21:00:28Z</dcterms:modified>
</cp:coreProperties>
</file>