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BE2DC-B8D0-44CA-9EA5-18F12DA848C8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1F5A0-111D-4405-B3DE-559577E0E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Trap treatments were based on current recommendations for capture of SWD</a:t>
            </a:r>
            <a:r>
              <a:rPr lang="en-US" baseline="0" dirty="0" smtClean="0"/>
              <a:t> and other drosophilids.  All traps were baited with ACV.</a:t>
            </a:r>
            <a:endParaRPr lang="en-US" dirty="0" smtClean="0"/>
          </a:p>
          <a:p>
            <a:r>
              <a:rPr lang="en-US" dirty="0" smtClean="0"/>
              <a:t>A – basic cup trap</a:t>
            </a:r>
          </a:p>
          <a:p>
            <a:r>
              <a:rPr lang="en-US" dirty="0" smtClean="0"/>
              <a:t>B</a:t>
            </a:r>
            <a:r>
              <a:rPr lang="en-US" baseline="0" dirty="0" smtClean="0"/>
              <a:t> – basic cup trap with a yellow visual stimulus amendment</a:t>
            </a:r>
          </a:p>
          <a:p>
            <a:r>
              <a:rPr lang="en-US" baseline="0" dirty="0" smtClean="0"/>
              <a:t>C – basic cup trap with yellow visual stimulus and 2 drops odorless dishsoap which acts as a surfactant thought to help prevent fly escape.</a:t>
            </a:r>
          </a:p>
          <a:p>
            <a:r>
              <a:rPr lang="en-US" baseline="0" dirty="0" smtClean="0"/>
              <a:t>D – basic cup trap with a YSC inside to help prevent fly escape</a:t>
            </a:r>
          </a:p>
          <a:p>
            <a:r>
              <a:rPr lang="en-US" baseline="0" dirty="0" smtClean="0"/>
              <a:t>Cont – YSC with vial of ACV</a:t>
            </a:r>
          </a:p>
          <a:p>
            <a:endParaRPr lang="en-US" dirty="0"/>
          </a:p>
          <a:p>
            <a:r>
              <a:rPr lang="en-US" dirty="0"/>
              <a:t>----- Meeting Notes (7/21/12 16:19) -----</a:t>
            </a:r>
          </a:p>
          <a:p>
            <a:r>
              <a:rPr lang="en-US" dirty="0"/>
              <a:t>change trt a and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44F9F-820E-774D-AADF-AFB78D2A92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8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0C91-317D-E945-B9BC-FD6435BA6531}" type="datetimeFigureOut">
              <a:rPr lang="en-US" smtClean="0"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A2A-42DB-B749-BA2D-9DE9F6B641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FC0C91-317D-E945-B9BC-FD6435BA6531}" type="datetimeFigureOut">
              <a:rPr lang="en-US" smtClean="0"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B2CA2A-42DB-B749-BA2D-9DE9F6B641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1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Trap Treatments</a:t>
            </a:r>
            <a:endParaRPr lang="en-US" sz="4000" b="1" cap="none" dirty="0"/>
          </a:p>
        </p:txBody>
      </p:sp>
      <p:pic>
        <p:nvPicPr>
          <p:cNvPr id="13" name="Picture 12" descr="Untitl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16" y="2963603"/>
            <a:ext cx="8805244" cy="33160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75097" y="232225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6124" y="2322252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B(yel)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322252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C(soap)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8200" y="2322252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D(card)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94085" y="2324543"/>
            <a:ext cx="128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Control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242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ustom 7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7127</TotalTime>
  <Words>109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Trap Treatments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 2012 Presentation</dc:title>
  <dc:creator>Lindsy Iglesias</dc:creator>
  <dc:description>Trap Treatments</dc:description>
  <cp:lastModifiedBy>IFAS Entomology &amp; Nematology</cp:lastModifiedBy>
  <cp:revision>247</cp:revision>
  <cp:lastPrinted>2012-11-08T18:53:43Z</cp:lastPrinted>
  <dcterms:created xsi:type="dcterms:W3CDTF">2012-03-05T16:46:13Z</dcterms:created>
  <dcterms:modified xsi:type="dcterms:W3CDTF">2013-03-28T17:08:44Z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 2012 Presentation</vt:lpwstr>
  </property>
  <property fmtid="{D5CDD505-2E9C-101B-9397-08002B2CF9AE}" pid="3" name="SlideDescription">
    <vt:lpwstr>Trap Treatments</vt:lpwstr>
  </property>
</Properties>
</file>