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0105D-0CC4-4069-AEBA-E2A55CB3ED97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351FB-472B-4EEB-9294-15EB73BCD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7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Reduction</a:t>
            </a:r>
            <a:r>
              <a:rPr lang="en-US" baseline="0" dirty="0" smtClean="0"/>
              <a:t> from Control:</a:t>
            </a:r>
          </a:p>
          <a:p>
            <a:pPr defTabSz="897301">
              <a:defRPr/>
            </a:pPr>
            <a:r>
              <a:rPr lang="en-US" baseline="0" dirty="0" smtClean="0"/>
              <a:t>Del6  63%</a:t>
            </a:r>
            <a:endParaRPr lang="en-US" dirty="0" smtClean="0"/>
          </a:p>
          <a:p>
            <a:r>
              <a:rPr lang="en-US" baseline="0" dirty="0" smtClean="0"/>
              <a:t>Dan16  38%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D96DC-1235-4184-BDD8-46A4AD28C5E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4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05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r>
              <a:rPr lang="en-US" sz="3200" b="1" cap="none" dirty="0" smtClean="0"/>
              <a:t>Activity Response </a:t>
            </a:r>
            <a:r>
              <a:rPr lang="en-US" sz="3200" b="1" cap="none" dirty="0" smtClean="0"/>
              <a:t>of Female </a:t>
            </a:r>
            <a:r>
              <a:rPr lang="en-US" sz="3200" b="1" cap="none" dirty="0" smtClean="0"/>
              <a:t>SWD</a:t>
            </a:r>
            <a:endParaRPr lang="en-US" sz="3200" b="1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763"/>
              </p:ext>
            </p:extLst>
          </p:nvPr>
        </p:nvGraphicFramePr>
        <p:xfrm>
          <a:off x="129788" y="2743200"/>
          <a:ext cx="8839203" cy="2590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812"/>
                <a:gridCol w="1066800"/>
                <a:gridCol w="1143000"/>
                <a:gridCol w="1143000"/>
                <a:gridCol w="1203052"/>
                <a:gridCol w="1142025"/>
                <a:gridCol w="1142025"/>
                <a:gridCol w="1138489"/>
              </a:tblGrid>
              <a:tr h="517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Dan10.3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Mus4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</a:t>
                      </a:r>
                    </a:p>
                  </a:txBody>
                  <a:tcPr marL="9525" marR="9525" marT="9525" marB="0" anchor="ctr"/>
                </a:tc>
              </a:tr>
              <a:tr h="51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2.57 ± 0.10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2.42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1.82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1.73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0.36*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2.72 ± 0.08</a:t>
                      </a:r>
                    </a:p>
                  </a:txBody>
                  <a:tcPr marL="9525" marR="9525" marT="9525" marB="0" anchor="ctr"/>
                </a:tc>
              </a:tr>
              <a:tr h="51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2.37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2.46 ± 0.13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2.23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2.04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2.42 ± 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2.85 ± 0.14</a:t>
                      </a:r>
                    </a:p>
                  </a:txBody>
                  <a:tcPr marL="9525" marR="9525" marT="9525" marB="0" anchor="ctr"/>
                </a:tc>
              </a:tr>
              <a:tr h="51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2.73 ± 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2.72 ± 0.06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2.51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2.32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2.62 ± 0.07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2.51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2.87 ± 0.03</a:t>
                      </a:r>
                    </a:p>
                  </a:txBody>
                  <a:tcPr marL="9525" marR="9525" marT="9525" marB="0" anchor="ctr"/>
                </a:tc>
              </a:tr>
              <a:tr h="518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2.87 ± 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2.98 ± 0.07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2.79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2.86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2.56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 ± 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2.93 ± 0.11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752600"/>
            <a:ext cx="853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itchFamily="49" charset="-128"/>
                <a:cs typeface="Times New Roman" pitchFamily="18" charset="0"/>
              </a:rPr>
              <a:t>Average female adult activity per 24-h period for each treatment by DAA.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789" y="5486400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Asterisk </a:t>
            </a:r>
            <a:r>
              <a:rPr lang="en-US" sz="2000" dirty="0" smtClean="0"/>
              <a:t>(*) and highlighting </a:t>
            </a:r>
            <a:r>
              <a:rPr lang="en-US" sz="2000" dirty="0"/>
              <a:t>indicates significant difference when </a:t>
            </a:r>
            <a:r>
              <a:rPr lang="en-US" sz="2000" b="1" dirty="0"/>
              <a:t>compared with the control </a:t>
            </a:r>
            <a:r>
              <a:rPr lang="en-US" sz="2000" dirty="0"/>
              <a:t>as </a:t>
            </a:r>
            <a:r>
              <a:rPr lang="en-US" sz="2000" i="1" dirty="0"/>
              <a:t>P </a:t>
            </a:r>
            <a:r>
              <a:rPr lang="en-US" sz="2000" dirty="0"/>
              <a:t>&lt; 0.05</a:t>
            </a:r>
            <a:r>
              <a:rPr lang="en-US" sz="2000" b="1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04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4772</TotalTime>
  <Words>158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Activity Response of Female SWD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Activity Response of Female SWD</dc:description>
  <cp:lastModifiedBy>IFAS Entomology &amp; Nematology</cp:lastModifiedBy>
  <cp:revision>216</cp:revision>
  <cp:lastPrinted>2012-10-15T14:05:16Z</cp:lastPrinted>
  <dcterms:created xsi:type="dcterms:W3CDTF">2012-10-02T14:36:16Z</dcterms:created>
  <dcterms:modified xsi:type="dcterms:W3CDTF">2013-03-28T20:44:04Z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Activity Response of Female SWD</vt:lpwstr>
  </property>
</Properties>
</file>