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4532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B79CA8D3-3F2A-4DE7-AD16-E34C1C3A51B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701675"/>
            <a:ext cx="4670425" cy="3503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2" tIns="46831" rIns="93662" bIns="468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533" y="4439166"/>
            <a:ext cx="5636260" cy="4205526"/>
          </a:xfrm>
          <a:prstGeom prst="rect">
            <a:avLst/>
          </a:prstGeom>
        </p:spPr>
        <p:txBody>
          <a:bodyPr vert="horz" lIns="93662" tIns="46831" rIns="93662" bIns="468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AFDE4BFD-13F1-46E3-A1D6-C0FF5EF9E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2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3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7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7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5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6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4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2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5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3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6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757E0-68DC-4019-AF51-24D089B49717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C2B39-2CF3-4FB8-9BE0-EA1B23D6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4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750857"/>
              </p:ext>
            </p:extLst>
          </p:nvPr>
        </p:nvGraphicFramePr>
        <p:xfrm>
          <a:off x="2362200" y="1066800"/>
          <a:ext cx="4535863" cy="4525960"/>
        </p:xfrm>
        <a:graphic>
          <a:graphicData uri="http://schemas.openxmlformats.org/drawingml/2006/table">
            <a:tbl>
              <a:tblPr/>
              <a:tblGrid>
                <a:gridCol w="389931"/>
                <a:gridCol w="309945"/>
                <a:gridCol w="309945"/>
                <a:gridCol w="309945"/>
                <a:gridCol w="309945"/>
                <a:gridCol w="309945"/>
                <a:gridCol w="309945"/>
                <a:gridCol w="309945"/>
                <a:gridCol w="309945"/>
                <a:gridCol w="309945"/>
                <a:gridCol w="309945"/>
                <a:gridCol w="309945"/>
                <a:gridCol w="309945"/>
                <a:gridCol w="426592"/>
              </a:tblGrid>
              <a:tr h="188169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Figure 1.  Plot layout.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r>
                        <a:rPr lang="en-US" sz="10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South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L3</a:t>
                      </a:r>
                      <a:r>
                        <a:rPr lang="en-US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East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C3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P2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 tunnels = Plots 1, 4, 5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69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Open Field = Plots 2, 3, 6</a:t>
                      </a:r>
                    </a:p>
                  </a:txBody>
                  <a:tcPr marL="4952" marR="4952" marT="49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242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 = Lettuce C = Cilantro P = Parsley  1 = 10 Jan. 2012 Planting  2 = 10 Feb. 2012 Planting  3 = 10 Mar. 2012 Planting</a:t>
                      </a: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52" marR="4952" marT="4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516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118</Words>
  <Application>Microsoft Office PowerPoint</Application>
  <PresentationFormat>On-screen Show (4:3)</PresentationFormat>
  <Paragraphs>119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Robert C</dc:creator>
  <cp:lastModifiedBy>Williams, Robert C</cp:lastModifiedBy>
  <cp:revision>1</cp:revision>
  <dcterms:created xsi:type="dcterms:W3CDTF">2013-04-15T14:10:01Z</dcterms:created>
  <dcterms:modified xsi:type="dcterms:W3CDTF">2013-04-15T17:12:56Z</dcterms:modified>
</cp:coreProperties>
</file>