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62" r:id="rId7"/>
    <p:sldId id="259" r:id="rId8"/>
    <p:sldId id="260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7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9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7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85229-BB10-4D4F-87CE-319A4470B1A7}" type="datetimeFigureOut">
              <a:rPr lang="en-US" smtClean="0"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ACFC4-9953-4639-97F1-E12046C7B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" y="-26895"/>
            <a:ext cx="9143999" cy="6884896"/>
            <a:chOff x="1" y="-26895"/>
            <a:chExt cx="9143999" cy="6884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4482"/>
              <a:ext cx="2138258" cy="32048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997650"/>
              <a:ext cx="2572587" cy="38558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787" y="-4482"/>
              <a:ext cx="4171576" cy="31286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5" r="9600"/>
            <a:stretch/>
          </p:blipFill>
          <p:spPr>
            <a:xfrm>
              <a:off x="6266363" y="-26895"/>
              <a:ext cx="2877637" cy="33034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6" r="10652"/>
            <a:stretch/>
          </p:blipFill>
          <p:spPr>
            <a:xfrm>
              <a:off x="5424000" y="3276601"/>
              <a:ext cx="3720000" cy="3581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330"/>
            <a:stretch/>
          </p:blipFill>
          <p:spPr>
            <a:xfrm>
              <a:off x="2106883" y="3124200"/>
              <a:ext cx="4302882" cy="37293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200" y="2715399"/>
              <a:ext cx="198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Seeding of willows and oaks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87645" y="2847201"/>
              <a:ext cx="1985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Drilling basin </a:t>
              </a:r>
              <a:r>
                <a:rPr lang="en-US" sz="1200" b="1" dirty="0" err="1" smtClean="0">
                  <a:solidFill>
                    <a:schemeClr val="bg1"/>
                  </a:solidFill>
                </a:rPr>
                <a:t>wildrye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0" y="3138101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Broadcast seeding desert parsley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86601" y="2977643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Drilling basin </a:t>
              </a:r>
              <a:r>
                <a:rPr lang="en-US" sz="1200" b="1" dirty="0" err="1" smtClean="0">
                  <a:solidFill>
                    <a:schemeClr val="bg1"/>
                  </a:solidFill>
                </a:rPr>
                <a:t>wildrye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29400" y="3405682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Broadcast seeding June grass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41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19209"/>
            <a:ext cx="9166412" cy="6903384"/>
            <a:chOff x="0" y="-19209"/>
            <a:chExt cx="9166412" cy="69033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2000" cy="3429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19209"/>
              <a:ext cx="4594412" cy="344580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98025"/>
              <a:ext cx="4588646" cy="34861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206" y="3426600"/>
              <a:ext cx="4572000" cy="3429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00200" y="27801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Biomass sampling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4100" y="27801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Biomass sampling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3415553"/>
              <a:ext cx="2078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Determining forage amounts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05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441"/>
            <a:chOff x="0" y="0"/>
            <a:chExt cx="9144000" cy="68584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441"/>
              <a:ext cx="4572000" cy="3429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404788"/>
              <a:ext cx="4571999" cy="3429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19200" y="27801"/>
              <a:ext cx="685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Decadent oxidizing forage - </a:t>
              </a:r>
              <a:r>
                <a:rPr lang="en-US" b="1" dirty="0" err="1" smtClean="0"/>
                <a:t>bluebunch</a:t>
              </a:r>
              <a:r>
                <a:rPr lang="en-US" b="1" dirty="0" smtClean="0"/>
                <a:t> wheatgrass in rest for 17+ years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31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" y="-17930"/>
            <a:ext cx="9144001" cy="6636905"/>
            <a:chOff x="-1" y="-17930"/>
            <a:chExt cx="9144001" cy="66369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429000"/>
              <a:ext cx="4800601" cy="31899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3429000"/>
              <a:ext cx="4343400" cy="31765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929"/>
              <a:ext cx="4595904" cy="3446928"/>
            </a:xfrm>
            <a:prstGeom prst="rect">
              <a:avLst/>
            </a:prstGeom>
          </p:spPr>
        </p:pic>
        <p:pic>
          <p:nvPicPr>
            <p:cNvPr id="1026" name="Picture 2" descr="C:\Users\svanvleet\Desktop\DMR Photos\IMG_12-08H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695" y="-17930"/>
              <a:ext cx="4595905" cy="3446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675" y="34568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2/17/2012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36037" y="9233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12/09/2009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3000" y="344647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5/03/2012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46" y="304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11/17/2009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" y="0"/>
              <a:ext cx="4436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Livestock entrance to pasture 1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19200" y="3429000"/>
              <a:ext cx="259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Broadcast seeded 12/16/2011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8140" y="1981200"/>
              <a:ext cx="10264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Strip-pasture 1</a:t>
              </a:r>
              <a:endParaRPr lang="en-US" sz="1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21740" y="896779"/>
              <a:ext cx="7216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Pasture 1</a:t>
              </a:r>
              <a:endParaRPr 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763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144001" cy="6023163"/>
            <a:chOff x="-1" y="0"/>
            <a:chExt cx="9144001" cy="6023163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144001" cy="6023163"/>
              <a:chOff x="-1" y="0"/>
              <a:chExt cx="9144001" cy="6023163"/>
            </a:xfrm>
          </p:grpSpPr>
          <p:pic>
            <p:nvPicPr>
              <p:cNvPr id="4100" name="Picture 4" descr="C:\Users\svanvleet\Desktop\DMR Photos\DSC06440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419"/>
              <a:stretch/>
            </p:blipFill>
            <p:spPr bwMode="auto">
              <a:xfrm>
                <a:off x="3299012" y="3048000"/>
                <a:ext cx="2749176" cy="2898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9" name="Picture 3" descr="C:\Users\svanvleet\Desktop\DMR Photos\DSC0826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6859" y="0"/>
                <a:ext cx="4165600" cy="312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419600" y="150148"/>
                <a:ext cx="762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/>
                  <a:t>05/01/2010</a:t>
                </a:r>
                <a:endParaRPr lang="en-US" sz="900" b="1" dirty="0"/>
              </a:p>
            </p:txBody>
          </p:sp>
          <p:pic>
            <p:nvPicPr>
              <p:cNvPr id="4102" name="Picture 6" descr="C:\Users\svanvleet\Desktop\DMR Photos\DSC08329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53"/>
              <a:stretch/>
            </p:blipFill>
            <p:spPr bwMode="auto">
              <a:xfrm>
                <a:off x="-1" y="3124200"/>
                <a:ext cx="3299013" cy="2760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3" name="Picture 7" descr="C:\Users\svanvleet\Pictures\DALLES MTN RANCH\Dalles Mtn12-3-09\T1-West-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226112" cy="312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6200" y="61626"/>
                <a:ext cx="762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/>
                  <a:t>12/03/2009</a:t>
                </a:r>
                <a:endParaRPr lang="en-US" sz="900" b="1" dirty="0"/>
              </a:p>
            </p:txBody>
          </p:sp>
          <p:pic>
            <p:nvPicPr>
              <p:cNvPr id="4098" name="Picture 2" descr="C:\Users\svanvleet\Desktop\DMR Photos\DSC02527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32"/>
              <a:stretch/>
            </p:blipFill>
            <p:spPr bwMode="auto">
              <a:xfrm>
                <a:off x="5809130" y="3048000"/>
                <a:ext cx="3334870" cy="2975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0" y="3276600"/>
                <a:ext cx="762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/>
                  <a:t>05/07/2011</a:t>
                </a:r>
                <a:endParaRPr lang="en-US" sz="9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299012" y="3186952"/>
                <a:ext cx="762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/>
                  <a:t>11/28/2011</a:t>
                </a:r>
                <a:endParaRPr lang="en-US" sz="9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172200" y="3161184"/>
                <a:ext cx="762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/>
                  <a:t>05/03/2012</a:t>
                </a:r>
                <a:endParaRPr lang="en-US" sz="900" b="1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90600" y="27801"/>
              <a:ext cx="27099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Transect 1: Visual Changes 2009-2012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9180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457" y="0"/>
            <a:ext cx="9132543" cy="6525963"/>
            <a:chOff x="11457" y="0"/>
            <a:chExt cx="9132543" cy="65259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024" y="2286000"/>
              <a:ext cx="3155976" cy="23669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7" y="2133600"/>
              <a:ext cx="2928567" cy="23669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3048000" cy="2286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8" y="0"/>
              <a:ext cx="3048000" cy="2286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66"/>
            <a:stretch/>
          </p:blipFill>
          <p:spPr>
            <a:xfrm>
              <a:off x="3059458" y="4495800"/>
              <a:ext cx="3036542" cy="202538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7" y="4500582"/>
              <a:ext cx="3048000" cy="202538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0" y="76200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Watering troughs,  supplement tanks and their impacts – areas were reseeded with native plants </a:t>
              </a:r>
              <a:endParaRPr lang="en-US" sz="900" b="1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794" y="1"/>
              <a:ext cx="3440206" cy="228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190999"/>
              <a:ext cx="3048000" cy="2330181"/>
            </a:xfrm>
            <a:prstGeom prst="rect">
              <a:avLst/>
            </a:prstGeom>
          </p:spPr>
        </p:pic>
        <p:pic>
          <p:nvPicPr>
            <p:cNvPr id="3074" name="Picture 2" descr="C:\Users\svanvleet\Pictures\DALLES MTN RANCH\Dalles2-4-10\DSC0771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266950"/>
              <a:ext cx="3048000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456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751824"/>
            <a:chOff x="0" y="0"/>
            <a:chExt cx="9144000" cy="6751824"/>
          </a:xfrm>
        </p:grpSpPr>
        <p:pic>
          <p:nvPicPr>
            <p:cNvPr id="2053" name="Picture 5" descr="C:\Users\svanvleet\Pictures\DALLES MTN RANCH\Dalles Mtn11-14-2012\DSC0196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829" y="4654924"/>
              <a:ext cx="3322171" cy="209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2" y="4483"/>
              <a:ext cx="3042023" cy="22815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505" y="2272553"/>
              <a:ext cx="3172010" cy="23790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2458571"/>
              <a:ext cx="2946400" cy="2209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505" y="4482"/>
              <a:ext cx="3042025" cy="22815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92" r="11551"/>
            <a:stretch/>
          </p:blipFill>
          <p:spPr>
            <a:xfrm>
              <a:off x="4482" y="4651561"/>
              <a:ext cx="3042023" cy="205347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822" y="0"/>
              <a:ext cx="3257177" cy="2442883"/>
            </a:xfrm>
            <a:prstGeom prst="rect">
              <a:avLst/>
            </a:prstGeom>
          </p:spPr>
        </p:pic>
        <p:pic>
          <p:nvPicPr>
            <p:cNvPr id="2050" name="Picture 2" descr="C:\Users\svanvleet\Pictures\DALLES MTN RANCH\Dalles4-8-2008\DSC0152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8071"/>
              <a:ext cx="32004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svanvleet\Pictures\DALLES MTN RANCH\Dalles5-9-2012\DSC07225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624667"/>
              <a:ext cx="2773829" cy="2080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199" y="92333"/>
              <a:ext cx="29703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Cooperators: State Park Director, Friends of Columbia Gorge Director, Native Plant Society and WSU meeting on direction of project </a:t>
              </a:r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5200" y="4483"/>
              <a:ext cx="1676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In field training workshop</a:t>
              </a:r>
              <a:endParaRPr lang="en-US" sz="9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40600" y="2458571"/>
              <a:ext cx="736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Field tour</a:t>
              </a:r>
              <a:endParaRPr lang="en-US" sz="9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00" y="4724400"/>
              <a:ext cx="1676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Looking at transition in grazing</a:t>
              </a:r>
              <a:endParaRPr lang="en-US" sz="9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71389" y="41467"/>
              <a:ext cx="753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</a:rPr>
                <a:t>Workshop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86822" y="4648200"/>
              <a:ext cx="20052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Cooperator-Livestock producer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712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1" cy="6028999"/>
            <a:chOff x="0" y="0"/>
            <a:chExt cx="9144001" cy="6028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0" r="3910" b="31909"/>
            <a:stretch/>
          </p:blipFill>
          <p:spPr>
            <a:xfrm>
              <a:off x="0" y="0"/>
              <a:ext cx="4249314" cy="3276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4" t="15015" r="1771" b="-156"/>
            <a:stretch/>
          </p:blipFill>
          <p:spPr>
            <a:xfrm>
              <a:off x="0" y="3276600"/>
              <a:ext cx="3246601" cy="27351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69" r="15021"/>
            <a:stretch/>
          </p:blipFill>
          <p:spPr>
            <a:xfrm>
              <a:off x="5410559" y="3276599"/>
              <a:ext cx="3733442" cy="27523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11254" r="13147"/>
            <a:stretch/>
          </p:blipFill>
          <p:spPr>
            <a:xfrm>
              <a:off x="3200400" y="3276600"/>
              <a:ext cx="3288082" cy="27523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670" y="3060"/>
              <a:ext cx="5513330" cy="32735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2400" y="76200"/>
              <a:ext cx="2362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Wildlife at </a:t>
              </a:r>
              <a:r>
                <a:rPr lang="en-US" sz="900" b="1" dirty="0" err="1" smtClean="0"/>
                <a:t>Dalles</a:t>
              </a:r>
              <a:r>
                <a:rPr lang="en-US" sz="900" b="1" dirty="0" smtClean="0"/>
                <a:t> Mountain Ranch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379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04800"/>
            <a:ext cx="9144000" cy="5867400"/>
            <a:chOff x="0" y="0"/>
            <a:chExt cx="9144000" cy="5867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1" y="0"/>
              <a:ext cx="3149600" cy="2362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62200"/>
              <a:ext cx="4673600" cy="3505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00" y="2362200"/>
              <a:ext cx="4673600" cy="3505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49600" cy="2362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400" y="0"/>
              <a:ext cx="3149600" cy="23622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52400" y="76200"/>
            <a:ext cx="3733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Some of the native forbs at the </a:t>
            </a:r>
            <a:r>
              <a:rPr lang="en-US" sz="900" b="1" dirty="0" err="1" smtClean="0"/>
              <a:t>Dalles</a:t>
            </a:r>
            <a:r>
              <a:rPr lang="en-US" sz="900" b="1" dirty="0" smtClean="0"/>
              <a:t> Mountain Ranch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77058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131</Words>
  <Application>Microsoft Office PowerPoint</Application>
  <PresentationFormat>On-screen Show (4:3)</PresentationFormat>
  <Paragraphs>32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Vanvleet, Stephen M</dc:creator>
  <cp:lastModifiedBy>Vanvleet, Stephen M</cp:lastModifiedBy>
  <cp:revision>21</cp:revision>
  <dcterms:created xsi:type="dcterms:W3CDTF">2013-03-25T16:25:05Z</dcterms:created>
  <dcterms:modified xsi:type="dcterms:W3CDTF">2013-03-28T18:06:41Z</dcterms:modified>
</cp:coreProperties>
</file>