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6" y="-2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9DE58-B2C0-4CE2-8AB5-18AB321ECB3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7BCB7-ADC5-4E46-A5EC-AE6F8EFE85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6A1F4-764B-4AC3-9767-51A5A2A3E62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0816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0BC4-3829-49B0-B819-692ACFB23ACA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47103-B15C-4043-A693-467EB9864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0BC4-3829-49B0-B819-692ACFB23ACA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47103-B15C-4043-A693-467EB9864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0BC4-3829-49B0-B819-692ACFB23ACA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47103-B15C-4043-A693-467EB9864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0BC4-3829-49B0-B819-692ACFB23ACA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47103-B15C-4043-A693-467EB9864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0BC4-3829-49B0-B819-692ACFB23ACA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47103-B15C-4043-A693-467EB9864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0BC4-3829-49B0-B819-692ACFB23ACA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47103-B15C-4043-A693-467EB9864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0BC4-3829-49B0-B819-692ACFB23ACA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47103-B15C-4043-A693-467EB9864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0BC4-3829-49B0-B819-692ACFB23ACA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47103-B15C-4043-A693-467EB9864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0BC4-3829-49B0-B819-692ACFB23ACA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47103-B15C-4043-A693-467EB9864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0BC4-3829-49B0-B819-692ACFB23ACA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47103-B15C-4043-A693-467EB9864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10BC4-3829-49B0-B819-692ACFB23ACA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47103-B15C-4043-A693-467EB9864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10BC4-3829-49B0-B819-692ACFB23ACA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47103-B15C-4043-A693-467EB9864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190" r="5953"/>
          <a:stretch/>
        </p:blipFill>
        <p:spPr>
          <a:xfrm>
            <a:off x="-18704" y="152400"/>
            <a:ext cx="9162704" cy="51558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76400" y="18288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2012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6" name="Explosion 1 5"/>
          <p:cNvSpPr/>
          <p:nvPr/>
        </p:nvSpPr>
        <p:spPr>
          <a:xfrm>
            <a:off x="5562600" y="1916591"/>
            <a:ext cx="381000" cy="4572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xplosion 1 6"/>
          <p:cNvSpPr/>
          <p:nvPr/>
        </p:nvSpPr>
        <p:spPr>
          <a:xfrm>
            <a:off x="6003471" y="1763486"/>
            <a:ext cx="381000" cy="4572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xplosion 1 7"/>
          <p:cNvSpPr/>
          <p:nvPr/>
        </p:nvSpPr>
        <p:spPr>
          <a:xfrm>
            <a:off x="5372100" y="1219200"/>
            <a:ext cx="381000" cy="4572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1 9"/>
          <p:cNvSpPr/>
          <p:nvPr/>
        </p:nvSpPr>
        <p:spPr>
          <a:xfrm>
            <a:off x="4597680" y="3581400"/>
            <a:ext cx="381000" cy="4572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xplosion 1 10"/>
          <p:cNvSpPr/>
          <p:nvPr/>
        </p:nvSpPr>
        <p:spPr>
          <a:xfrm>
            <a:off x="4407180" y="3657600"/>
            <a:ext cx="381000" cy="4572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xplosion 1 11"/>
          <p:cNvSpPr/>
          <p:nvPr/>
        </p:nvSpPr>
        <p:spPr>
          <a:xfrm>
            <a:off x="4652108" y="3352800"/>
            <a:ext cx="381000" cy="4572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/>
          <p:cNvSpPr/>
          <p:nvPr/>
        </p:nvSpPr>
        <p:spPr>
          <a:xfrm>
            <a:off x="5829300" y="1747510"/>
            <a:ext cx="228600" cy="228600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/>
          <p:cNvSpPr/>
          <p:nvPr/>
        </p:nvSpPr>
        <p:spPr>
          <a:xfrm>
            <a:off x="5883728" y="1976110"/>
            <a:ext cx="228600" cy="228600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Explosion 1 14"/>
          <p:cNvSpPr/>
          <p:nvPr/>
        </p:nvSpPr>
        <p:spPr>
          <a:xfrm>
            <a:off x="2362200" y="4648200"/>
            <a:ext cx="381000" cy="4572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Explosion 1 1"/>
          <p:cNvSpPr/>
          <p:nvPr/>
        </p:nvSpPr>
        <p:spPr>
          <a:xfrm>
            <a:off x="1981200" y="1219200"/>
            <a:ext cx="381000" cy="3810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Explosion 1 15"/>
          <p:cNvSpPr/>
          <p:nvPr/>
        </p:nvSpPr>
        <p:spPr>
          <a:xfrm>
            <a:off x="2362200" y="3848100"/>
            <a:ext cx="381000" cy="3810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53340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Pepper weevil locations -         = farm                  = non-farm</a:t>
            </a:r>
            <a:endParaRPr lang="en-US" dirty="0"/>
          </a:p>
        </p:txBody>
      </p:sp>
      <p:sp>
        <p:nvSpPr>
          <p:cNvPr id="17" name="Explosion 1 16"/>
          <p:cNvSpPr/>
          <p:nvPr/>
        </p:nvSpPr>
        <p:spPr>
          <a:xfrm>
            <a:off x="2438400" y="5334000"/>
            <a:ext cx="381000" cy="3810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Connector 17"/>
          <p:cNvSpPr/>
          <p:nvPr/>
        </p:nvSpPr>
        <p:spPr>
          <a:xfrm>
            <a:off x="4114800" y="5410200"/>
            <a:ext cx="228600" cy="228600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Explosion 1 18"/>
          <p:cNvSpPr/>
          <p:nvPr/>
        </p:nvSpPr>
        <p:spPr>
          <a:xfrm>
            <a:off x="669472" y="844348"/>
            <a:ext cx="381000" cy="3810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Explosion 1 20"/>
          <p:cNvSpPr/>
          <p:nvPr/>
        </p:nvSpPr>
        <p:spPr>
          <a:xfrm>
            <a:off x="3200400" y="2564291"/>
            <a:ext cx="381000" cy="3810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838200" y="6019800"/>
            <a:ext cx="7619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Figure 3 highlights the areas where pepper weevil was found during spring through fall 2012.  The original area of evaluation is the cluster of 4 non-farm and farm areas at the right in Atlantic County plus the farm area shown near Sicklerville.  More findings of the weevil ensued to expand the range of interest.</a:t>
            </a:r>
          </a:p>
        </p:txBody>
      </p:sp>
      <p:sp>
        <p:nvSpPr>
          <p:cNvPr id="24" name="Explosion 1 23"/>
          <p:cNvSpPr/>
          <p:nvPr/>
        </p:nvSpPr>
        <p:spPr>
          <a:xfrm>
            <a:off x="3962400" y="1219200"/>
            <a:ext cx="381000" cy="4572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Explosion 1 24"/>
          <p:cNvSpPr/>
          <p:nvPr/>
        </p:nvSpPr>
        <p:spPr>
          <a:xfrm>
            <a:off x="3657600" y="914400"/>
            <a:ext cx="381000" cy="4572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1419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" grpId="0" animBg="1"/>
      <p:bldP spid="16" grpId="0" animBg="1"/>
      <p:bldP spid="19" grpId="0" animBg="1"/>
      <p:bldP spid="21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67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bje</dc:creator>
  <cp:lastModifiedBy>bje</cp:lastModifiedBy>
  <cp:revision>4</cp:revision>
  <dcterms:created xsi:type="dcterms:W3CDTF">2013-06-08T18:27:46Z</dcterms:created>
  <dcterms:modified xsi:type="dcterms:W3CDTF">2013-06-13T17:33:00Z</dcterms:modified>
</cp:coreProperties>
</file>