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3721-80F6-6340-BCDC-FB6B9AF262B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F6E6-92E2-1741-A389-F8F2BBF04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Pollinator Hedgerows </a:t>
            </a:r>
            <a:r>
              <a:rPr lang="en-US" sz="2800" dirty="0" smtClean="0"/>
              <a:t>in Santa Cruz </a:t>
            </a:r>
            <a:r>
              <a:rPr lang="en-US" sz="2800" dirty="0" smtClean="0"/>
              <a:t>County Arizona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6" y="1534424"/>
            <a:ext cx="8840293" cy="49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Pollinator Hedgerows in Santa Cruz County Arizona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Hedgerows in Santa Cruz County</dc:title>
  <dc:creator>Caleb Weaver</dc:creator>
  <cp:lastModifiedBy>OMX</cp:lastModifiedBy>
  <cp:revision>2</cp:revision>
  <dcterms:created xsi:type="dcterms:W3CDTF">2013-01-29T17:10:25Z</dcterms:created>
  <dcterms:modified xsi:type="dcterms:W3CDTF">2013-01-31T04:17:47Z</dcterms:modified>
</cp:coreProperties>
</file>