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71" r:id="rId4"/>
    <p:sldId id="257" r:id="rId5"/>
    <p:sldId id="273" r:id="rId6"/>
    <p:sldId id="258" r:id="rId7"/>
    <p:sldId id="274" r:id="rId8"/>
    <p:sldId id="259" r:id="rId9"/>
    <p:sldId id="275" r:id="rId10"/>
    <p:sldId id="260" r:id="rId11"/>
    <p:sldId id="276" r:id="rId12"/>
    <p:sldId id="261" r:id="rId13"/>
    <p:sldId id="277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5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9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9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2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5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2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7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0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A7871-C568-494E-9AAC-29E000929B9B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9D4E4-6F5A-4295-8F02-989840A9A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 OF PADDOCKS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93223"/>
            <a:ext cx="4119995" cy="5657850"/>
          </a:xfrm>
        </p:spPr>
      </p:pic>
    </p:spTree>
    <p:extLst>
      <p:ext uri="{BB962C8B-B14F-4D97-AF65-F5344CB8AC3E}">
        <p14:creationId xmlns:p14="http://schemas.microsoft.com/office/powerpoint/2010/main" val="28821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“Corn A” Paddock-E-10A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/>
              <a:t>JULY sample</a:t>
            </a:r>
            <a:endParaRPr lang="en-US" sz="4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967"/>
            <a:ext cx="4040188" cy="30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JANUARY sample</a:t>
            </a:r>
            <a:endParaRPr lang="en-US" sz="40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5874"/>
            <a:ext cx="4041775" cy="30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5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“Corn A” Paddock-E-10A</a:t>
            </a:r>
            <a:br>
              <a:rPr lang="en-US" dirty="0" smtClean="0"/>
            </a:br>
            <a:r>
              <a:rPr lang="en-US" dirty="0" smtClean="0"/>
              <a:t>FEBRUARY </a:t>
            </a:r>
            <a:r>
              <a:rPr lang="en-US" dirty="0" smtClean="0"/>
              <a:t>2012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731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Korzec</a:t>
            </a:r>
            <a:r>
              <a:rPr lang="en-US" dirty="0" smtClean="0"/>
              <a:t>” Paddock-F-21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JULY </a:t>
            </a:r>
            <a:r>
              <a:rPr lang="en-US" sz="3200" dirty="0" smtClean="0"/>
              <a:t>2011 sample</a:t>
            </a:r>
            <a:endParaRPr lang="en-US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967"/>
            <a:ext cx="4040188" cy="30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JANUARY 2012 </a:t>
            </a:r>
            <a:r>
              <a:rPr lang="en-US" sz="3200" dirty="0" smtClean="0"/>
              <a:t>sample</a:t>
            </a:r>
            <a:endParaRPr lang="en-US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5874"/>
            <a:ext cx="4041775" cy="30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6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Korzec</a:t>
            </a:r>
            <a:r>
              <a:rPr lang="en-US" dirty="0" smtClean="0"/>
              <a:t>” paddock-F-21</a:t>
            </a:r>
            <a:br>
              <a:rPr lang="en-US" dirty="0" smtClean="0"/>
            </a:br>
            <a:r>
              <a:rPr lang="en-US" dirty="0" smtClean="0"/>
              <a:t>February 2012 </a:t>
            </a:r>
            <a:r>
              <a:rPr lang="en-US" dirty="0" smtClean="0"/>
              <a:t>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116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Prez</a:t>
            </a:r>
            <a:r>
              <a:rPr lang="en-US" dirty="0" smtClean="0"/>
              <a:t>” Paddock-G-17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JULY </a:t>
            </a:r>
            <a:r>
              <a:rPr lang="en-US" sz="3200" dirty="0" smtClean="0"/>
              <a:t>2011 sample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967"/>
            <a:ext cx="4040188" cy="30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JANUARY 2012 </a:t>
            </a:r>
            <a:r>
              <a:rPr lang="en-US" sz="3200" dirty="0" smtClean="0"/>
              <a:t>sample</a:t>
            </a:r>
            <a:endParaRPr lang="en-US" sz="32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5874"/>
            <a:ext cx="4041775" cy="30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31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“Corn” Paddock –A -10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JULY 2011 </a:t>
            </a:r>
            <a:r>
              <a:rPr lang="en-US" sz="3200" dirty="0" smtClean="0"/>
              <a:t>sample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967"/>
            <a:ext cx="4040188" cy="30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JANUARY 2012 </a:t>
            </a:r>
            <a:r>
              <a:rPr lang="en-US" sz="3200" dirty="0" smtClean="0"/>
              <a:t>sample</a:t>
            </a:r>
            <a:endParaRPr lang="en-US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5874"/>
            <a:ext cx="4041775" cy="30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8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“Corn” Paddock-A-10</a:t>
            </a:r>
            <a:br>
              <a:rPr lang="en-US" dirty="0" smtClean="0"/>
            </a:br>
            <a:r>
              <a:rPr lang="en-US" dirty="0" smtClean="0"/>
              <a:t>February </a:t>
            </a:r>
            <a:r>
              <a:rPr lang="en-US" dirty="0" smtClean="0"/>
              <a:t>2012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504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“Charger” Paddock-B-11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JULY </a:t>
            </a:r>
            <a:r>
              <a:rPr lang="en-US" sz="3200" dirty="0" smtClean="0"/>
              <a:t>2011 sample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967"/>
            <a:ext cx="4040188" cy="30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JANUARY 2012 </a:t>
            </a:r>
            <a:r>
              <a:rPr lang="en-US" sz="3200" dirty="0" smtClean="0"/>
              <a:t>sample</a:t>
            </a:r>
            <a:endParaRPr lang="en-US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5874"/>
            <a:ext cx="4041775" cy="30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“Charger” paddock-B-11</a:t>
            </a:r>
            <a:br>
              <a:rPr lang="en-US" dirty="0" smtClean="0"/>
            </a:br>
            <a:r>
              <a:rPr lang="en-US" dirty="0" smtClean="0"/>
              <a:t>February </a:t>
            </a:r>
            <a:r>
              <a:rPr lang="en-US" dirty="0" smtClean="0"/>
              <a:t>2012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184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“Wedge” paddock-C-12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 smtClean="0"/>
              <a:t>JULY </a:t>
            </a:r>
            <a:r>
              <a:rPr lang="en-US" sz="3500" dirty="0" smtClean="0"/>
              <a:t>2011 sample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967"/>
            <a:ext cx="4040188" cy="30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JANUARY </a:t>
            </a:r>
            <a:r>
              <a:rPr lang="en-US" sz="3200" dirty="0" smtClean="0"/>
              <a:t>2012 sample</a:t>
            </a:r>
            <a:endParaRPr lang="en-US" sz="32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5874"/>
            <a:ext cx="4041775" cy="30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0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“Wedge” paddock-C-12</a:t>
            </a:r>
            <a:br>
              <a:rPr lang="en-US" dirty="0" smtClean="0"/>
            </a:br>
            <a:r>
              <a:rPr lang="en-US" dirty="0" smtClean="0"/>
              <a:t>February </a:t>
            </a:r>
            <a:r>
              <a:rPr lang="en-US" dirty="0" smtClean="0"/>
              <a:t>2012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663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“Front” Paddock-D-9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JULY </a:t>
            </a:r>
            <a:r>
              <a:rPr lang="en-US" sz="3200" dirty="0" smtClean="0"/>
              <a:t>2011 sample</a:t>
            </a:r>
            <a:endParaRPr 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967"/>
            <a:ext cx="4040188" cy="302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JANUARY 2012 </a:t>
            </a:r>
            <a:r>
              <a:rPr lang="en-US" sz="3200" dirty="0" smtClean="0"/>
              <a:t>sample</a:t>
            </a:r>
            <a:endParaRPr lang="en-US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5874"/>
            <a:ext cx="4041775" cy="30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07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“Front” Paddock-D-9</a:t>
            </a:r>
            <a:br>
              <a:rPr lang="en-US" dirty="0" smtClean="0"/>
            </a:br>
            <a:r>
              <a:rPr lang="en-US" dirty="0" smtClean="0"/>
              <a:t>February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800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101</Words>
  <Application>Microsoft Office PowerPoint</Application>
  <PresentationFormat>On-screen Show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MAP OF PADDOCKS</vt:lpstr>
      <vt:lpstr>“Corn” Paddock –A -10</vt:lpstr>
      <vt:lpstr>“Corn” Paddock-A-10 February 2012 sample</vt:lpstr>
      <vt:lpstr>“Charger” Paddock-B-11</vt:lpstr>
      <vt:lpstr>“Charger” paddock-B-11 February 2012 sample</vt:lpstr>
      <vt:lpstr>“Wedge” paddock-C-12</vt:lpstr>
      <vt:lpstr>“Wedge” paddock-C-12 February 2012 sample</vt:lpstr>
      <vt:lpstr>“Front” Paddock-D-9</vt:lpstr>
      <vt:lpstr>“Front” Paddock-D-9 February sample</vt:lpstr>
      <vt:lpstr>“Corn A” Paddock-E-10A</vt:lpstr>
      <vt:lpstr>“Corn A” Paddock-E-10A FEBRUARY 2012 sample</vt:lpstr>
      <vt:lpstr>“Korzec” Paddock-F-21</vt:lpstr>
      <vt:lpstr>“Korzec” paddock-F-21 February 2012 sample</vt:lpstr>
      <vt:lpstr>“Prez” Paddock-G-17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–A -10-July</dc:title>
  <dc:creator>Ridge Shinn</dc:creator>
  <cp:lastModifiedBy>Ridge Shinn</cp:lastModifiedBy>
  <cp:revision>27</cp:revision>
  <dcterms:created xsi:type="dcterms:W3CDTF">2013-07-31T09:48:37Z</dcterms:created>
  <dcterms:modified xsi:type="dcterms:W3CDTF">2013-08-09T22:53:25Z</dcterms:modified>
</cp:coreProperties>
</file>