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9" r:id="rId3"/>
    <p:sldId id="290" r:id="rId4"/>
    <p:sldId id="288" r:id="rId5"/>
    <p:sldId id="283" r:id="rId6"/>
    <p:sldId id="279" r:id="rId7"/>
    <p:sldId id="291" r:id="rId8"/>
    <p:sldId id="287" r:id="rId9"/>
    <p:sldId id="284" r:id="rId10"/>
    <p:sldId id="286" r:id="rId11"/>
    <p:sldId id="296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5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9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9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9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1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2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5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2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7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0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A7871-C568-494E-9AAC-29E000929B9B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8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Cattle in “Charger” Paddock-B-11 </a:t>
            </a:r>
            <a:r>
              <a:rPr lang="en-US" dirty="0" smtClean="0"/>
              <a:t>OCTOBER 2011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870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“FRONT” Paddock-9</a:t>
            </a:r>
            <a:br>
              <a:rPr lang="en-US" dirty="0" smtClean="0"/>
            </a:br>
            <a:r>
              <a:rPr lang="en-US" dirty="0" smtClean="0"/>
              <a:t>BEFORE </a:t>
            </a:r>
            <a:r>
              <a:rPr lang="en-US" dirty="0" smtClean="0"/>
              <a:t>SNOW 2012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437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“Front” Paddock-9</a:t>
            </a:r>
            <a:br>
              <a:rPr lang="en-US" dirty="0" smtClean="0"/>
            </a:br>
            <a:r>
              <a:rPr lang="en-US" dirty="0" smtClean="0"/>
              <a:t>one half </a:t>
            </a:r>
            <a:r>
              <a:rPr lang="en-US" dirty="0" smtClean="0"/>
              <a:t>grazed February 2012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5842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“FRONT” Paddock-9</a:t>
            </a:r>
            <a:br>
              <a:rPr lang="en-US" dirty="0" smtClean="0"/>
            </a:br>
            <a:r>
              <a:rPr lang="en-US" dirty="0" smtClean="0"/>
              <a:t>FEBRUARY </a:t>
            </a:r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2012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004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“WEDGE” </a:t>
            </a:r>
            <a:r>
              <a:rPr lang="en-US" dirty="0" smtClean="0"/>
              <a:t>Paddock-NOVEMBER 2011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671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“PREZ” Paddock</a:t>
            </a:r>
            <a:br>
              <a:rPr lang="en-US" dirty="0" smtClean="0"/>
            </a:br>
            <a:r>
              <a:rPr lang="en-US" dirty="0" smtClean="0"/>
              <a:t> with </a:t>
            </a:r>
            <a:r>
              <a:rPr lang="en-US" dirty="0" smtClean="0"/>
              <a:t>Snow-NOVEMBER 2011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565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“CORN 10A” paddock</a:t>
            </a:r>
            <a:br>
              <a:rPr lang="en-US" dirty="0" smtClean="0"/>
            </a:br>
            <a:r>
              <a:rPr lang="en-US" dirty="0" smtClean="0"/>
              <a:t>DECEMBER 2011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735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“CORN 10A” </a:t>
            </a:r>
            <a:r>
              <a:rPr lang="en-US" dirty="0" smtClean="0"/>
              <a:t>Paddock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DECEMBER-Body Condition Score 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556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“CORN” Paddock</a:t>
            </a:r>
            <a:br>
              <a:rPr lang="en-US" dirty="0" smtClean="0"/>
            </a:br>
            <a:r>
              <a:rPr lang="en-US" dirty="0" smtClean="0"/>
              <a:t>LATE </a:t>
            </a:r>
            <a:r>
              <a:rPr lang="en-US" dirty="0" smtClean="0"/>
              <a:t>DECEMBER 2011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878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“CORN” Paddock</a:t>
            </a:r>
            <a:br>
              <a:rPr lang="en-US" dirty="0" smtClean="0"/>
            </a:br>
            <a:r>
              <a:rPr lang="en-US" dirty="0" smtClean="0"/>
              <a:t>JANUARY 2012-new </a:t>
            </a:r>
            <a:r>
              <a:rPr lang="en-US" dirty="0" smtClean="0"/>
              <a:t>bite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1441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“CORN” Paddock 10</a:t>
            </a:r>
            <a:br>
              <a:rPr lang="en-US" dirty="0" smtClean="0"/>
            </a:br>
            <a:r>
              <a:rPr lang="en-US" sz="3600" dirty="0" smtClean="0"/>
              <a:t>January </a:t>
            </a:r>
            <a:r>
              <a:rPr lang="en-US" sz="3600" dirty="0" smtClean="0"/>
              <a:t>20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2012--Body </a:t>
            </a:r>
            <a:r>
              <a:rPr lang="en-US" sz="3600" dirty="0" smtClean="0"/>
              <a:t>Condition Score </a:t>
            </a:r>
            <a:r>
              <a:rPr lang="en-US" sz="3600" dirty="0" smtClean="0"/>
              <a:t>6.6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68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“KORZEC” </a:t>
            </a:r>
            <a:r>
              <a:rPr lang="en-US" dirty="0" smtClean="0"/>
              <a:t>Paddock 2012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0575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58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Cattle in “Charger” Paddock-B-11 OCTOBER 2011</vt:lpstr>
      <vt:lpstr>“WEDGE” Paddock-NOVEMBER 2011</vt:lpstr>
      <vt:lpstr>“PREZ” Paddock  with Snow-NOVEMBER 2011</vt:lpstr>
      <vt:lpstr>“CORN 10A” paddock DECEMBER 2011</vt:lpstr>
      <vt:lpstr>“CORN 10A” Paddock 2011 DECEMBER-Body Condition Score 7</vt:lpstr>
      <vt:lpstr>“CORN” Paddock LATE DECEMBER 2011</vt:lpstr>
      <vt:lpstr>“CORN” Paddock JANUARY 2012-new bite</vt:lpstr>
      <vt:lpstr>“CORN” Paddock 10 January 20th 2012--Body Condition Score 6.6</vt:lpstr>
      <vt:lpstr>“KORZEC” Paddock 2012</vt:lpstr>
      <vt:lpstr>“FRONT” Paddock-9 BEFORE SNOW 2012</vt:lpstr>
      <vt:lpstr>“Front” Paddock-9 one half grazed February 2012</vt:lpstr>
      <vt:lpstr>“FRONT” Paddock-9 FEBRUARY 15th 2012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 –A -10-July</dc:title>
  <dc:creator>Ridge Shinn</dc:creator>
  <cp:lastModifiedBy>Ridge Shinn</cp:lastModifiedBy>
  <cp:revision>27</cp:revision>
  <dcterms:created xsi:type="dcterms:W3CDTF">2013-07-31T09:48:37Z</dcterms:created>
  <dcterms:modified xsi:type="dcterms:W3CDTF">2013-08-09T23:03:08Z</dcterms:modified>
</cp:coreProperties>
</file>