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A7871-C568-494E-9AAC-29E000929B9B}" type="datetimeFigureOut">
              <a:rPr lang="en-US" smtClean="0"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9D4E4-6F5A-4295-8F02-989840A9A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450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A7871-C568-494E-9AAC-29E000929B9B}" type="datetimeFigureOut">
              <a:rPr lang="en-US" smtClean="0"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9D4E4-6F5A-4295-8F02-989840A9A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96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A7871-C568-494E-9AAC-29E000929B9B}" type="datetimeFigureOut">
              <a:rPr lang="en-US" smtClean="0"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9D4E4-6F5A-4295-8F02-989840A9A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098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A7871-C568-494E-9AAC-29E000929B9B}" type="datetimeFigureOut">
              <a:rPr lang="en-US" smtClean="0"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9D4E4-6F5A-4295-8F02-989840A9A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897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A7871-C568-494E-9AAC-29E000929B9B}" type="datetimeFigureOut">
              <a:rPr lang="en-US" smtClean="0"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9D4E4-6F5A-4295-8F02-989840A9A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46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A7871-C568-494E-9AAC-29E000929B9B}" type="datetimeFigureOut">
              <a:rPr lang="en-US" smtClean="0"/>
              <a:t>7/31/2013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9D4E4-6F5A-4295-8F02-989840A9A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511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A7871-C568-494E-9AAC-29E000929B9B}" type="datetimeFigureOut">
              <a:rPr lang="en-US" smtClean="0"/>
              <a:t>7/31/2013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9D4E4-6F5A-4295-8F02-989840A9A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724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A7871-C568-494E-9AAC-29E000929B9B}" type="datetimeFigureOut">
              <a:rPr lang="en-US" smtClean="0"/>
              <a:t>7/31/2013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9D4E4-6F5A-4295-8F02-989840A9A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156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A7871-C568-494E-9AAC-29E000929B9B}" type="datetimeFigureOut">
              <a:rPr lang="en-US" smtClean="0"/>
              <a:t>7/31/2013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9D4E4-6F5A-4295-8F02-989840A9A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29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A7871-C568-494E-9AAC-29E000929B9B}" type="datetimeFigureOut">
              <a:rPr lang="en-US" smtClean="0"/>
              <a:t>7/31/2013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9D4E4-6F5A-4295-8F02-989840A9A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975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A7871-C568-494E-9AAC-29E000929B9B}" type="datetimeFigureOut">
              <a:rPr lang="en-US" smtClean="0"/>
              <a:t>7/31/2013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9D4E4-6F5A-4295-8F02-989840A9A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303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A7871-C568-494E-9AAC-29E000929B9B}" type="datetimeFigureOut">
              <a:rPr lang="en-US" smtClean="0"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9D4E4-6F5A-4295-8F02-989840A9A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785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“CORN 10A” Paddock</a:t>
            </a:r>
            <a:br>
              <a:rPr lang="en-US" dirty="0" smtClean="0"/>
            </a:br>
            <a:r>
              <a:rPr lang="en-US" dirty="0" smtClean="0"/>
              <a:t>DECEMBER-Body Condition Score 7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65566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“CORN” Paddock 10</a:t>
            </a:r>
            <a:br>
              <a:rPr lang="en-US" dirty="0" smtClean="0"/>
            </a:br>
            <a:r>
              <a:rPr lang="en-US" dirty="0" smtClean="0"/>
              <a:t>January 20th-Body Condition Score 7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688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10</Words>
  <Application>Microsoft Office PowerPoint</Application>
  <PresentationFormat>On-screen Show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“CORN 10A” Paddock DECEMBER-Body Condition Score 7</vt:lpstr>
      <vt:lpstr>“CORN” Paddock 10 January 20th-Body Condition Score 7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Corn –A -10-July</dc:title>
  <dc:creator>Ridge Shinn</dc:creator>
  <cp:lastModifiedBy>Ridge Shinn</cp:lastModifiedBy>
  <cp:revision>27</cp:revision>
  <dcterms:created xsi:type="dcterms:W3CDTF">2013-07-31T09:48:37Z</dcterms:created>
  <dcterms:modified xsi:type="dcterms:W3CDTF">2013-08-01T03:45:31Z</dcterms:modified>
</cp:coreProperties>
</file>