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7871-C568-494E-9AAC-29E000929B9B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D4E4-6F5A-4295-8F02-989840A9A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MANURE-early February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183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MANURE-STOCKPILE GRASS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879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PERFECT MANURE-early February</vt:lpstr>
      <vt:lpstr>PERFECT MANURE-STOCKPILE GRASS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–A -10-July</dc:title>
  <dc:creator>Ridge Shinn</dc:creator>
  <cp:lastModifiedBy>Ridge Shinn</cp:lastModifiedBy>
  <cp:revision>26</cp:revision>
  <dcterms:created xsi:type="dcterms:W3CDTF">2013-07-31T09:48:37Z</dcterms:created>
  <dcterms:modified xsi:type="dcterms:W3CDTF">2013-08-01T03:47:08Z</dcterms:modified>
</cp:coreProperties>
</file>