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964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1E44-DEE1-497F-9D1E-0DCBB88466E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2547-4152-4F82-ABD0-401CF8074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2525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1E44-DEE1-497F-9D1E-0DCBB88466E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2547-4152-4F82-ABD0-401CF8074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0194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1E44-DEE1-497F-9D1E-0DCBB88466E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2547-4152-4F82-ABD0-401CF8074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7103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1E44-DEE1-497F-9D1E-0DCBB88466E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2547-4152-4F82-ABD0-401CF8074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74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1E44-DEE1-497F-9D1E-0DCBB88466E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2547-4152-4F82-ABD0-401CF8074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1519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1E44-DEE1-497F-9D1E-0DCBB88466E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2547-4152-4F82-ABD0-401CF8074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006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1E44-DEE1-497F-9D1E-0DCBB88466E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2547-4152-4F82-ABD0-401CF8074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6694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1E44-DEE1-497F-9D1E-0DCBB88466E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2547-4152-4F82-ABD0-401CF8074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976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1E44-DEE1-497F-9D1E-0DCBB88466E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2547-4152-4F82-ABD0-401CF8074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8861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1E44-DEE1-497F-9D1E-0DCBB88466E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2547-4152-4F82-ABD0-401CF8074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6333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1E44-DEE1-497F-9D1E-0DCBB88466E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2547-4152-4F82-ABD0-401CF8074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2474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81E44-DEE1-497F-9D1E-0DCBB88466E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62547-4152-4F82-ABD0-401CF8074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1197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216" t="23447" r="54054" b="21219"/>
          <a:stretch>
            <a:fillRect/>
          </a:stretch>
        </p:blipFill>
        <p:spPr bwMode="auto">
          <a:xfrm>
            <a:off x="228600" y="-533400"/>
            <a:ext cx="8650303" cy="7732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lowchart: Connector 2"/>
          <p:cNvSpPr/>
          <p:nvPr/>
        </p:nvSpPr>
        <p:spPr>
          <a:xfrm>
            <a:off x="7162800" y="2743200"/>
            <a:ext cx="228600" cy="228600"/>
          </a:xfrm>
          <a:prstGeom prst="flowChartConnector">
            <a:avLst/>
          </a:prstGeom>
          <a:solidFill>
            <a:srgbClr val="3A9645"/>
          </a:solidFill>
          <a:ln>
            <a:solidFill>
              <a:srgbClr val="3A96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Decision 3"/>
          <p:cNvSpPr/>
          <p:nvPr/>
        </p:nvSpPr>
        <p:spPr>
          <a:xfrm>
            <a:off x="7128804" y="3124200"/>
            <a:ext cx="304800" cy="231648"/>
          </a:xfrm>
          <a:prstGeom prst="flowChartDecision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467600" y="26670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Resistant</a:t>
            </a:r>
            <a:r>
              <a:rPr lang="en-US" dirty="0" smtClean="0"/>
              <a:t> Lines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467600" y="3048000"/>
            <a:ext cx="167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Susceptible Lines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1738108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550591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Lab</dc:creator>
  <cp:lastModifiedBy>Eric Koeritz</cp:lastModifiedBy>
  <cp:revision>4</cp:revision>
  <dcterms:created xsi:type="dcterms:W3CDTF">2013-08-22T20:19:41Z</dcterms:created>
  <dcterms:modified xsi:type="dcterms:W3CDTF">2013-08-30T03:33:45Z</dcterms:modified>
</cp:coreProperties>
</file>