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96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52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019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710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51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06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669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976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86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633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47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1E44-DEE1-497F-9D1E-0DCBB88466E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2547-4152-4F82-ABD0-401CF8074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1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216" t="23447" r="54054" b="21219"/>
          <a:stretch>
            <a:fillRect/>
          </a:stretch>
        </p:blipFill>
        <p:spPr bwMode="auto">
          <a:xfrm>
            <a:off x="228600" y="-533400"/>
            <a:ext cx="8650303" cy="773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7162800" y="2743200"/>
            <a:ext cx="228600" cy="228600"/>
          </a:xfrm>
          <a:prstGeom prst="flowChartConnector">
            <a:avLst/>
          </a:prstGeom>
          <a:solidFill>
            <a:srgbClr val="3A9645"/>
          </a:solidFill>
          <a:ln>
            <a:solidFill>
              <a:srgbClr val="3A96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ecision 3"/>
          <p:cNvSpPr/>
          <p:nvPr/>
        </p:nvSpPr>
        <p:spPr>
          <a:xfrm>
            <a:off x="7128804" y="3124200"/>
            <a:ext cx="304800" cy="231648"/>
          </a:xfrm>
          <a:prstGeom prst="flowChartDecisi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76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Resistant</a:t>
            </a:r>
            <a:r>
              <a:rPr lang="en-US" dirty="0" smtClean="0"/>
              <a:t> Lines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30480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Susceptible Lines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73810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591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Eric Koeritz</cp:lastModifiedBy>
  <cp:revision>4</cp:revision>
  <dcterms:created xsi:type="dcterms:W3CDTF">2013-08-22T20:19:41Z</dcterms:created>
  <dcterms:modified xsi:type="dcterms:W3CDTF">2013-08-30T03:33:45Z</dcterms:modified>
</cp:coreProperties>
</file>