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0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92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4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85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71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094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4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0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20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891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12DB8-7A24-CA4F-8786-F063319E40B8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0D36B-D5B2-3540-8BAA-F06FAD94D2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18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9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65" y="1105251"/>
            <a:ext cx="7643191" cy="4656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96425" y="354882"/>
            <a:ext cx="7246100" cy="750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91440" rIns="91440" bIns="9144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Figure </a:t>
            </a:r>
            <a:r>
              <a:rPr lang="en-US" sz="1200" dirty="0">
                <a:latin typeface="Times New Roman" charset="0"/>
                <a:ea typeface="ÇlÇr ñæí©" charset="0"/>
              </a:rPr>
              <a:t>1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.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Air temperature comparison from the crop growing environment in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three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designs of high tunnels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in Alcalde during season 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  <a:ea typeface="ÇlÇr ñæí©" charset="0"/>
              </a:rPr>
              <a:t>2 (2010-2011).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06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sguldan</cp:lastModifiedBy>
  <cp:revision>7</cp:revision>
  <dcterms:created xsi:type="dcterms:W3CDTF">2013-08-30T17:54:21Z</dcterms:created>
  <dcterms:modified xsi:type="dcterms:W3CDTF">2013-08-31T14:58:08Z</dcterms:modified>
</cp:coreProperties>
</file>