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0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8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1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9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4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0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0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9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8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1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48" y="1512846"/>
            <a:ext cx="7706598" cy="4482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8343" y="681719"/>
            <a:ext cx="7404842" cy="84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Figure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2.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Air temperature comparison from the crop growing environment in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three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designs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 of high tunnels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in Las Cruces during season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2 (2010-2011).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8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sguldan</cp:lastModifiedBy>
  <cp:revision>7</cp:revision>
  <dcterms:created xsi:type="dcterms:W3CDTF">2013-08-30T17:54:21Z</dcterms:created>
  <dcterms:modified xsi:type="dcterms:W3CDTF">2013-08-31T14:58:43Z</dcterms:modified>
</cp:coreProperties>
</file>