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rk%20Uchanski:Users:Uchanski:Desktop:SECONDARY%20BACK%20UP:Hoop%20Houses%20Juliette%20Enfield:Juliette's%20Back%20up%20files:Thesis:HoopHouseProject:Growers:JimMairono:JimsTempData:WindowRockTempsSeason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229904265563898E-2"/>
          <c:y val="7.9268292682926803E-2"/>
          <c:w val="0.88349671443947198"/>
          <c:h val="0.82232979642788495"/>
        </c:manualLayout>
      </c:layout>
      <c:lineChart>
        <c:grouping val="standard"/>
        <c:varyColors val="0"/>
        <c:ser>
          <c:idx val="0"/>
          <c:order val="0"/>
          <c:tx>
            <c:strRef>
              <c:f>'C Graph'!$B$2</c:f>
              <c:strCache>
                <c:ptCount val="1"/>
                <c:pt idx="0">
                  <c:v>Celsius Max Temp Inside Under Row Cover</c:v>
                </c:pt>
              </c:strCache>
            </c:strRef>
          </c:tx>
          <c:spPr>
            <a:ln w="25400" cmpd="dbl">
              <a:solidFill>
                <a:schemeClr val="tx1"/>
              </a:solidFill>
              <a:prstDash val="solid"/>
            </a:ln>
          </c:spPr>
          <c:marker>
            <c:symbol val="none"/>
          </c:marker>
          <c:cat>
            <c:numRef>
              <c:f>'C Graph'!$A$3:$A$143</c:f>
              <c:numCache>
                <c:formatCode>m/d/yy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'C Graph'!$B$3:$B$143</c:f>
              <c:numCache>
                <c:formatCode>0.00</c:formatCode>
                <c:ptCount val="141"/>
                <c:pt idx="0">
                  <c:v>21.342222222222219</c:v>
                </c:pt>
                <c:pt idx="1">
                  <c:v>23.832777777777778</c:v>
                </c:pt>
                <c:pt idx="2">
                  <c:v>29.064999999999991</c:v>
                </c:pt>
                <c:pt idx="3">
                  <c:v>34.123888888888899</c:v>
                </c:pt>
                <c:pt idx="4">
                  <c:v>26.842222222222219</c:v>
                </c:pt>
                <c:pt idx="5">
                  <c:v>19.507777777777779</c:v>
                </c:pt>
                <c:pt idx="6">
                  <c:v>34.333888888888893</c:v>
                </c:pt>
                <c:pt idx="7">
                  <c:v>6.2549999999999999</c:v>
                </c:pt>
                <c:pt idx="8">
                  <c:v>16.89222222222222</c:v>
                </c:pt>
                <c:pt idx="9">
                  <c:v>28.86611111111111</c:v>
                </c:pt>
                <c:pt idx="10">
                  <c:v>30.697222222222219</c:v>
                </c:pt>
                <c:pt idx="11">
                  <c:v>33.861111111111107</c:v>
                </c:pt>
                <c:pt idx="12">
                  <c:v>35.770000000000003</c:v>
                </c:pt>
                <c:pt idx="13">
                  <c:v>30.697222222222219</c:v>
                </c:pt>
                <c:pt idx="14">
                  <c:v>33.338888888888889</c:v>
                </c:pt>
                <c:pt idx="15">
                  <c:v>31.91888888888888</c:v>
                </c:pt>
                <c:pt idx="16">
                  <c:v>36.524999999999999</c:v>
                </c:pt>
                <c:pt idx="17">
                  <c:v>36.578888888888898</c:v>
                </c:pt>
                <c:pt idx="18">
                  <c:v>34.018888888888888</c:v>
                </c:pt>
                <c:pt idx="19">
                  <c:v>32.612777777777779</c:v>
                </c:pt>
                <c:pt idx="20">
                  <c:v>23.4</c:v>
                </c:pt>
                <c:pt idx="21">
                  <c:v>34.15</c:v>
                </c:pt>
                <c:pt idx="22">
                  <c:v>33.547777777777767</c:v>
                </c:pt>
                <c:pt idx="23">
                  <c:v>35.022222222222219</c:v>
                </c:pt>
                <c:pt idx="24">
                  <c:v>36.092222222222219</c:v>
                </c:pt>
                <c:pt idx="25">
                  <c:v>36.987222222222222</c:v>
                </c:pt>
                <c:pt idx="26">
                  <c:v>35.287777777777777</c:v>
                </c:pt>
                <c:pt idx="27">
                  <c:v>36.253888888888888</c:v>
                </c:pt>
                <c:pt idx="28">
                  <c:v>29.24</c:v>
                </c:pt>
                <c:pt idx="29">
                  <c:v>32.227222222222217</c:v>
                </c:pt>
                <c:pt idx="30">
                  <c:v>34.518888888888888</c:v>
                </c:pt>
                <c:pt idx="31">
                  <c:v>34.67722222222222</c:v>
                </c:pt>
                <c:pt idx="32">
                  <c:v>35.342222222222219</c:v>
                </c:pt>
                <c:pt idx="33">
                  <c:v>36.96</c:v>
                </c:pt>
                <c:pt idx="34">
                  <c:v>37.096111111111099</c:v>
                </c:pt>
                <c:pt idx="35">
                  <c:v>34.15</c:v>
                </c:pt>
                <c:pt idx="36">
                  <c:v>37.314999999999998</c:v>
                </c:pt>
                <c:pt idx="37">
                  <c:v>39.346111111111107</c:v>
                </c:pt>
                <c:pt idx="38">
                  <c:v>37.123888888888878</c:v>
                </c:pt>
                <c:pt idx="39">
                  <c:v>31.97</c:v>
                </c:pt>
                <c:pt idx="40">
                  <c:v>23.28</c:v>
                </c:pt>
                <c:pt idx="41">
                  <c:v>19.96</c:v>
                </c:pt>
                <c:pt idx="42">
                  <c:v>23.59277777777778</c:v>
                </c:pt>
                <c:pt idx="43">
                  <c:v>31.713888888888881</c:v>
                </c:pt>
                <c:pt idx="44">
                  <c:v>35.022222222222219</c:v>
                </c:pt>
                <c:pt idx="45">
                  <c:v>38.979999999999997</c:v>
                </c:pt>
                <c:pt idx="46">
                  <c:v>33.913888888888899</c:v>
                </c:pt>
                <c:pt idx="47">
                  <c:v>35.716111111111111</c:v>
                </c:pt>
                <c:pt idx="48">
                  <c:v>33.287222222222219</c:v>
                </c:pt>
                <c:pt idx="49">
                  <c:v>35.502222222222223</c:v>
                </c:pt>
                <c:pt idx="50">
                  <c:v>35.022222222222219</c:v>
                </c:pt>
                <c:pt idx="51">
                  <c:v>37.921111111111109</c:v>
                </c:pt>
                <c:pt idx="52">
                  <c:v>40.257222222222218</c:v>
                </c:pt>
                <c:pt idx="53">
                  <c:v>43.435000000000002</c:v>
                </c:pt>
                <c:pt idx="54">
                  <c:v>43.343888888888898</c:v>
                </c:pt>
                <c:pt idx="55">
                  <c:v>42.118888888888883</c:v>
                </c:pt>
                <c:pt idx="56">
                  <c:v>34.36</c:v>
                </c:pt>
                <c:pt idx="57">
                  <c:v>40.171111111111117</c:v>
                </c:pt>
                <c:pt idx="58">
                  <c:v>38.812222222222218</c:v>
                </c:pt>
                <c:pt idx="59">
                  <c:v>34.071111111111122</c:v>
                </c:pt>
                <c:pt idx="60">
                  <c:v>24.58111111111111</c:v>
                </c:pt>
                <c:pt idx="61">
                  <c:v>40.37222222222222</c:v>
                </c:pt>
                <c:pt idx="62">
                  <c:v>39.545000000000002</c:v>
                </c:pt>
                <c:pt idx="63">
                  <c:v>38.840000000000003</c:v>
                </c:pt>
                <c:pt idx="64">
                  <c:v>37.206111111111113</c:v>
                </c:pt>
                <c:pt idx="65">
                  <c:v>38.003888888888888</c:v>
                </c:pt>
                <c:pt idx="66">
                  <c:v>42.386111111111113</c:v>
                </c:pt>
                <c:pt idx="67">
                  <c:v>29.815000000000001</c:v>
                </c:pt>
                <c:pt idx="68">
                  <c:v>41.297777777777767</c:v>
                </c:pt>
                <c:pt idx="69">
                  <c:v>44.012222222222221</c:v>
                </c:pt>
                <c:pt idx="70">
                  <c:v>42.713888888888889</c:v>
                </c:pt>
                <c:pt idx="71">
                  <c:v>43.737777777777772</c:v>
                </c:pt>
                <c:pt idx="72">
                  <c:v>43.586111111111109</c:v>
                </c:pt>
                <c:pt idx="73">
                  <c:v>29.43888888888889</c:v>
                </c:pt>
                <c:pt idx="74">
                  <c:v>30.797777777777782</c:v>
                </c:pt>
                <c:pt idx="75">
                  <c:v>25.695</c:v>
                </c:pt>
                <c:pt idx="76">
                  <c:v>44.687777777777782</c:v>
                </c:pt>
                <c:pt idx="77">
                  <c:v>43.951111111111111</c:v>
                </c:pt>
                <c:pt idx="78">
                  <c:v>49.07277777777778</c:v>
                </c:pt>
                <c:pt idx="79">
                  <c:v>25.913888888888881</c:v>
                </c:pt>
                <c:pt idx="80">
                  <c:v>45.467222222222219</c:v>
                </c:pt>
                <c:pt idx="81">
                  <c:v>47.973888888888887</c:v>
                </c:pt>
                <c:pt idx="82">
                  <c:v>36.012222222222221</c:v>
                </c:pt>
                <c:pt idx="83">
                  <c:v>22.96777777777778</c:v>
                </c:pt>
                <c:pt idx="84">
                  <c:v>21.93888888888889</c:v>
                </c:pt>
                <c:pt idx="85">
                  <c:v>27.03777777777778</c:v>
                </c:pt>
                <c:pt idx="86">
                  <c:v>19.29388888888889</c:v>
                </c:pt>
                <c:pt idx="87">
                  <c:v>22.011111111111109</c:v>
                </c:pt>
                <c:pt idx="88">
                  <c:v>26.768888888888888</c:v>
                </c:pt>
                <c:pt idx="89">
                  <c:v>29.19</c:v>
                </c:pt>
                <c:pt idx="90">
                  <c:v>28.41888888888889</c:v>
                </c:pt>
                <c:pt idx="91">
                  <c:v>21.317777777777781</c:v>
                </c:pt>
                <c:pt idx="92">
                  <c:v>30.317777777777781</c:v>
                </c:pt>
                <c:pt idx="93">
                  <c:v>29.99111111111111</c:v>
                </c:pt>
                <c:pt idx="94">
                  <c:v>16.152777777777779</c:v>
                </c:pt>
                <c:pt idx="95">
                  <c:v>39.772222222222219</c:v>
                </c:pt>
                <c:pt idx="96">
                  <c:v>29.91611111111111</c:v>
                </c:pt>
                <c:pt idx="97">
                  <c:v>33.913888888888899</c:v>
                </c:pt>
                <c:pt idx="98">
                  <c:v>26.965</c:v>
                </c:pt>
                <c:pt idx="99">
                  <c:v>25.671111111111109</c:v>
                </c:pt>
                <c:pt idx="100">
                  <c:v>28.46777777777778</c:v>
                </c:pt>
                <c:pt idx="101">
                  <c:v>32.536111111111111</c:v>
                </c:pt>
                <c:pt idx="102">
                  <c:v>46.481111111111112</c:v>
                </c:pt>
                <c:pt idx="103">
                  <c:v>33.861111111111107</c:v>
                </c:pt>
                <c:pt idx="104">
                  <c:v>35.85</c:v>
                </c:pt>
                <c:pt idx="105">
                  <c:v>42.327222222222218</c:v>
                </c:pt>
                <c:pt idx="106">
                  <c:v>45.718888888888877</c:v>
                </c:pt>
                <c:pt idx="107">
                  <c:v>46.067222222222227</c:v>
                </c:pt>
                <c:pt idx="108">
                  <c:v>36.253888888888888</c:v>
                </c:pt>
                <c:pt idx="109">
                  <c:v>48.905000000000001</c:v>
                </c:pt>
                <c:pt idx="110">
                  <c:v>39.177222222222227</c:v>
                </c:pt>
                <c:pt idx="111">
                  <c:v>32.717222222222233</c:v>
                </c:pt>
                <c:pt idx="112">
                  <c:v>23.112222222222229</c:v>
                </c:pt>
                <c:pt idx="113">
                  <c:v>37.397777777777783</c:v>
                </c:pt>
                <c:pt idx="114">
                  <c:v>23.977777777777771</c:v>
                </c:pt>
                <c:pt idx="115">
                  <c:v>26.37777777777778</c:v>
                </c:pt>
                <c:pt idx="116">
                  <c:v>27.824999999999999</c:v>
                </c:pt>
                <c:pt idx="117">
                  <c:v>24.992222222222221</c:v>
                </c:pt>
                <c:pt idx="118">
                  <c:v>31.152777777777779</c:v>
                </c:pt>
                <c:pt idx="119">
                  <c:v>25.962777777777781</c:v>
                </c:pt>
                <c:pt idx="120">
                  <c:v>24.82277777777778</c:v>
                </c:pt>
                <c:pt idx="121">
                  <c:v>24.967777777777769</c:v>
                </c:pt>
                <c:pt idx="122">
                  <c:v>22.943888888888889</c:v>
                </c:pt>
                <c:pt idx="123">
                  <c:v>26.842222222222219</c:v>
                </c:pt>
                <c:pt idx="124">
                  <c:v>24.507777777777779</c:v>
                </c:pt>
                <c:pt idx="125">
                  <c:v>27.40722222222222</c:v>
                </c:pt>
                <c:pt idx="126">
                  <c:v>24.483888888888892</c:v>
                </c:pt>
                <c:pt idx="127">
                  <c:v>24.628888888888881</c:v>
                </c:pt>
                <c:pt idx="128">
                  <c:v>25.72</c:v>
                </c:pt>
                <c:pt idx="129">
                  <c:v>21.246111111111109</c:v>
                </c:pt>
                <c:pt idx="130">
                  <c:v>30.167222222222222</c:v>
                </c:pt>
                <c:pt idx="131">
                  <c:v>22.896111111111111</c:v>
                </c:pt>
                <c:pt idx="132">
                  <c:v>23.88111111111111</c:v>
                </c:pt>
                <c:pt idx="133">
                  <c:v>28.32</c:v>
                </c:pt>
                <c:pt idx="134">
                  <c:v>30.36888888888889</c:v>
                </c:pt>
                <c:pt idx="135">
                  <c:v>31.33111111111111</c:v>
                </c:pt>
                <c:pt idx="136">
                  <c:v>28.072222222222219</c:v>
                </c:pt>
                <c:pt idx="137">
                  <c:v>27.948888888888892</c:v>
                </c:pt>
                <c:pt idx="138">
                  <c:v>26.646111111111111</c:v>
                </c:pt>
                <c:pt idx="139">
                  <c:v>21.461111111111109</c:v>
                </c:pt>
                <c:pt idx="140">
                  <c:v>31.79111111111111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 Graph'!$C$2</c:f>
              <c:strCache>
                <c:ptCount val="1"/>
                <c:pt idx="0">
                  <c:v>Crop Environment</c:v>
                </c:pt>
              </c:strCache>
            </c:strRef>
          </c:tx>
          <c:spPr>
            <a:ln w="25400" cmpd="dbl">
              <a:solidFill>
                <a:schemeClr val="tx1"/>
              </a:solidFill>
              <a:prstDash val="solid"/>
              <a:headEnd type="none"/>
            </a:ln>
          </c:spPr>
          <c:marker>
            <c:symbol val="none"/>
          </c:marker>
          <c:cat>
            <c:numRef>
              <c:f>'C Graph'!$A$3:$A$143</c:f>
              <c:numCache>
                <c:formatCode>m/d/yy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'C Graph'!$C$3:$C$143</c:f>
              <c:numCache>
                <c:formatCode>0.00</c:formatCode>
                <c:ptCount val="141"/>
                <c:pt idx="0">
                  <c:v>3.5377777777777779</c:v>
                </c:pt>
                <c:pt idx="1">
                  <c:v>1.8322222222222231</c:v>
                </c:pt>
                <c:pt idx="2">
                  <c:v>0.57722222222222297</c:v>
                </c:pt>
                <c:pt idx="3">
                  <c:v>-0.39499999999999902</c:v>
                </c:pt>
                <c:pt idx="4">
                  <c:v>-0.75999999999999901</c:v>
                </c:pt>
                <c:pt idx="5">
                  <c:v>-1.7272222222222231</c:v>
                </c:pt>
                <c:pt idx="6">
                  <c:v>-2.3911111111111101</c:v>
                </c:pt>
                <c:pt idx="7">
                  <c:v>-1.013888888888888</c:v>
                </c:pt>
                <c:pt idx="8">
                  <c:v>-5.0477777777777773</c:v>
                </c:pt>
                <c:pt idx="9">
                  <c:v>-8.1977777777777785</c:v>
                </c:pt>
                <c:pt idx="10">
                  <c:v>-10.68611111111111</c:v>
                </c:pt>
                <c:pt idx="11">
                  <c:v>-9.8838888888888885</c:v>
                </c:pt>
                <c:pt idx="12">
                  <c:v>-6.5149999999999997</c:v>
                </c:pt>
                <c:pt idx="13">
                  <c:v>-2.946111111111112</c:v>
                </c:pt>
                <c:pt idx="14">
                  <c:v>-5.2938888888888886</c:v>
                </c:pt>
                <c:pt idx="15">
                  <c:v>-4.7422222222222219</c:v>
                </c:pt>
                <c:pt idx="16">
                  <c:v>-4.7122222222222208</c:v>
                </c:pt>
                <c:pt idx="17">
                  <c:v>-3.8361111111111121</c:v>
                </c:pt>
                <c:pt idx="18">
                  <c:v>-2.303888888888888</c:v>
                </c:pt>
                <c:pt idx="19">
                  <c:v>-6.7688888888888892</c:v>
                </c:pt>
                <c:pt idx="20">
                  <c:v>-8.762777777777778</c:v>
                </c:pt>
                <c:pt idx="21">
                  <c:v>-5.3561111111111099</c:v>
                </c:pt>
                <c:pt idx="22">
                  <c:v>-4.6199999999999992</c:v>
                </c:pt>
                <c:pt idx="23">
                  <c:v>-0.732222222222223</c:v>
                </c:pt>
                <c:pt idx="24">
                  <c:v>-2.6238888888888878</c:v>
                </c:pt>
                <c:pt idx="25">
                  <c:v>-2.7999999999999989</c:v>
                </c:pt>
                <c:pt idx="26">
                  <c:v>-0.198888888888889</c:v>
                </c:pt>
                <c:pt idx="27">
                  <c:v>0.98888888888888904</c:v>
                </c:pt>
                <c:pt idx="28">
                  <c:v>1.67</c:v>
                </c:pt>
                <c:pt idx="29">
                  <c:v>-3.093888888888888</c:v>
                </c:pt>
                <c:pt idx="30">
                  <c:v>-1.9861111111111109</c:v>
                </c:pt>
                <c:pt idx="31">
                  <c:v>-2.072222222222222</c:v>
                </c:pt>
                <c:pt idx="32">
                  <c:v>-2.6238888888888878</c:v>
                </c:pt>
                <c:pt idx="33">
                  <c:v>-4.2572222222222216</c:v>
                </c:pt>
                <c:pt idx="34">
                  <c:v>-4.1661111111111104</c:v>
                </c:pt>
                <c:pt idx="35">
                  <c:v>-2.8877777777777771</c:v>
                </c:pt>
                <c:pt idx="36">
                  <c:v>-3.6272222222222221</c:v>
                </c:pt>
                <c:pt idx="37">
                  <c:v>-2.8288888888888879</c:v>
                </c:pt>
                <c:pt idx="38">
                  <c:v>-2.1011111111111109</c:v>
                </c:pt>
                <c:pt idx="39">
                  <c:v>-2.1011111111111109</c:v>
                </c:pt>
                <c:pt idx="40">
                  <c:v>-0.42277777777777698</c:v>
                </c:pt>
                <c:pt idx="41">
                  <c:v>-4.6199999999999992</c:v>
                </c:pt>
                <c:pt idx="42">
                  <c:v>-8.4627777777777773</c:v>
                </c:pt>
                <c:pt idx="43">
                  <c:v>-11.003888888888889</c:v>
                </c:pt>
                <c:pt idx="44">
                  <c:v>-8.762777777777778</c:v>
                </c:pt>
                <c:pt idx="45">
                  <c:v>-4.4988888888888878</c:v>
                </c:pt>
                <c:pt idx="46">
                  <c:v>-4.0761111111111097</c:v>
                </c:pt>
                <c:pt idx="47">
                  <c:v>-3.7461111111111101</c:v>
                </c:pt>
                <c:pt idx="48">
                  <c:v>-4.1661111111111104</c:v>
                </c:pt>
                <c:pt idx="49">
                  <c:v>-6.5777777777777766</c:v>
                </c:pt>
                <c:pt idx="50">
                  <c:v>-6.5777777777777766</c:v>
                </c:pt>
                <c:pt idx="51">
                  <c:v>-4.5588888888888883</c:v>
                </c:pt>
                <c:pt idx="52">
                  <c:v>-3.6872222222222222</c:v>
                </c:pt>
                <c:pt idx="53">
                  <c:v>-1.6977777777777781</c:v>
                </c:pt>
                <c:pt idx="54">
                  <c:v>-0.42277777777777698</c:v>
                </c:pt>
                <c:pt idx="55">
                  <c:v>-1.8422222222222211</c:v>
                </c:pt>
                <c:pt idx="56">
                  <c:v>2.2361111111111098</c:v>
                </c:pt>
                <c:pt idx="57">
                  <c:v>2.10111111111111</c:v>
                </c:pt>
                <c:pt idx="58">
                  <c:v>0.98888888888888904</c:v>
                </c:pt>
                <c:pt idx="59">
                  <c:v>2.2088888888888878</c:v>
                </c:pt>
                <c:pt idx="60">
                  <c:v>1.4527777777777791</c:v>
                </c:pt>
                <c:pt idx="61">
                  <c:v>-1.0988888888888899</c:v>
                </c:pt>
                <c:pt idx="62">
                  <c:v>-1.5549999999999999</c:v>
                </c:pt>
                <c:pt idx="63">
                  <c:v>-1.212777777777778</c:v>
                </c:pt>
                <c:pt idx="64">
                  <c:v>1.207777777777777</c:v>
                </c:pt>
                <c:pt idx="65">
                  <c:v>0.71499999999999897</c:v>
                </c:pt>
                <c:pt idx="66">
                  <c:v>1.4527777777777791</c:v>
                </c:pt>
                <c:pt idx="67">
                  <c:v>-0.90111111111111097</c:v>
                </c:pt>
                <c:pt idx="68">
                  <c:v>-3.6272222222222221</c:v>
                </c:pt>
                <c:pt idx="69">
                  <c:v>-0.142777777777779</c:v>
                </c:pt>
                <c:pt idx="70">
                  <c:v>0.46722222222222298</c:v>
                </c:pt>
                <c:pt idx="71">
                  <c:v>2.5300000000000011</c:v>
                </c:pt>
                <c:pt idx="72">
                  <c:v>2.1549999999999989</c:v>
                </c:pt>
                <c:pt idx="73">
                  <c:v>-3.1111111111111599E-2</c:v>
                </c:pt>
                <c:pt idx="74">
                  <c:v>1.912777777777777</c:v>
                </c:pt>
                <c:pt idx="75">
                  <c:v>4.6877777777777787</c:v>
                </c:pt>
                <c:pt idx="76">
                  <c:v>1.1527777777777799</c:v>
                </c:pt>
                <c:pt idx="77">
                  <c:v>1.6427777777777779</c:v>
                </c:pt>
                <c:pt idx="78">
                  <c:v>1.912777777777777</c:v>
                </c:pt>
                <c:pt idx="79">
                  <c:v>3.1422222222222209</c:v>
                </c:pt>
                <c:pt idx="80">
                  <c:v>4.141111111111111</c:v>
                </c:pt>
                <c:pt idx="81">
                  <c:v>4.5577777777777779</c:v>
                </c:pt>
                <c:pt idx="82">
                  <c:v>4.0372222222222227</c:v>
                </c:pt>
                <c:pt idx="83">
                  <c:v>2.2088888888888878</c:v>
                </c:pt>
                <c:pt idx="84">
                  <c:v>1.67</c:v>
                </c:pt>
                <c:pt idx="85">
                  <c:v>2.316111111111109</c:v>
                </c:pt>
                <c:pt idx="86">
                  <c:v>0.46722222222222298</c:v>
                </c:pt>
                <c:pt idx="87">
                  <c:v>-0.367222222222223</c:v>
                </c:pt>
                <c:pt idx="88">
                  <c:v>-2.4200000000000008</c:v>
                </c:pt>
                <c:pt idx="89">
                  <c:v>-3.8888888888896898E-3</c:v>
                </c:pt>
                <c:pt idx="90">
                  <c:v>-0.56277777777777904</c:v>
                </c:pt>
                <c:pt idx="91">
                  <c:v>-4.0461111111111121</c:v>
                </c:pt>
                <c:pt idx="92">
                  <c:v>2.3888888888888501E-2</c:v>
                </c:pt>
                <c:pt idx="93">
                  <c:v>-2.1011111111111109</c:v>
                </c:pt>
                <c:pt idx="94">
                  <c:v>-1.6122222222222229</c:v>
                </c:pt>
                <c:pt idx="95">
                  <c:v>3.1161111111111119</c:v>
                </c:pt>
                <c:pt idx="96">
                  <c:v>3.6700000000000008</c:v>
                </c:pt>
                <c:pt idx="97">
                  <c:v>1.9399999999999979</c:v>
                </c:pt>
                <c:pt idx="98">
                  <c:v>2.9027777777777781</c:v>
                </c:pt>
                <c:pt idx="99">
                  <c:v>2.6899999999999991</c:v>
                </c:pt>
                <c:pt idx="100">
                  <c:v>1.126111111111112</c:v>
                </c:pt>
                <c:pt idx="101">
                  <c:v>5.7700000000000014</c:v>
                </c:pt>
                <c:pt idx="102">
                  <c:v>-2.3327777777777792</c:v>
                </c:pt>
                <c:pt idx="103">
                  <c:v>-6.8011111111111111</c:v>
                </c:pt>
                <c:pt idx="104">
                  <c:v>2.3427777777777772</c:v>
                </c:pt>
                <c:pt idx="105">
                  <c:v>4.766111111111111</c:v>
                </c:pt>
                <c:pt idx="106">
                  <c:v>6.8388888888888903</c:v>
                </c:pt>
                <c:pt idx="107">
                  <c:v>4.3761111111111122</c:v>
                </c:pt>
                <c:pt idx="108">
                  <c:v>4.2977777777777764</c:v>
                </c:pt>
                <c:pt idx="109">
                  <c:v>1.858888888888887</c:v>
                </c:pt>
                <c:pt idx="110">
                  <c:v>2.1549999999999989</c:v>
                </c:pt>
                <c:pt idx="111">
                  <c:v>2.930000000000001</c:v>
                </c:pt>
                <c:pt idx="112">
                  <c:v>2.95611111111111</c:v>
                </c:pt>
                <c:pt idx="113">
                  <c:v>-2.0149999999999988</c:v>
                </c:pt>
                <c:pt idx="114">
                  <c:v>-3.035000000000001</c:v>
                </c:pt>
                <c:pt idx="115">
                  <c:v>-0.78777777777777702</c:v>
                </c:pt>
                <c:pt idx="116">
                  <c:v>2.316111111111109</c:v>
                </c:pt>
                <c:pt idx="117">
                  <c:v>2.4227777777777759</c:v>
                </c:pt>
                <c:pt idx="118">
                  <c:v>2.7438888888888888</c:v>
                </c:pt>
                <c:pt idx="119">
                  <c:v>2.5838888888888909</c:v>
                </c:pt>
                <c:pt idx="120">
                  <c:v>2.2088888888888878</c:v>
                </c:pt>
                <c:pt idx="121">
                  <c:v>2.50277777777778</c:v>
                </c:pt>
                <c:pt idx="122">
                  <c:v>5.3077777777777788</c:v>
                </c:pt>
                <c:pt idx="123">
                  <c:v>5.6927777777777777</c:v>
                </c:pt>
                <c:pt idx="124">
                  <c:v>2.7699999999999978</c:v>
                </c:pt>
                <c:pt idx="125">
                  <c:v>2.850000000000001</c:v>
                </c:pt>
                <c:pt idx="126">
                  <c:v>1.9399999999999979</c:v>
                </c:pt>
                <c:pt idx="127">
                  <c:v>2.7699999999999978</c:v>
                </c:pt>
                <c:pt idx="128">
                  <c:v>3.7222222222222241</c:v>
                </c:pt>
                <c:pt idx="129">
                  <c:v>1.751111111111112</c:v>
                </c:pt>
                <c:pt idx="130">
                  <c:v>5.4372222222222204</c:v>
                </c:pt>
                <c:pt idx="131">
                  <c:v>4.8688888888888906</c:v>
                </c:pt>
                <c:pt idx="132">
                  <c:v>4.0372222222222227</c:v>
                </c:pt>
                <c:pt idx="133">
                  <c:v>0.85222222222222099</c:v>
                </c:pt>
                <c:pt idx="134">
                  <c:v>1.53388888888889</c:v>
                </c:pt>
                <c:pt idx="135">
                  <c:v>2.2088888888888878</c:v>
                </c:pt>
                <c:pt idx="136">
                  <c:v>3.5377777777777779</c:v>
                </c:pt>
                <c:pt idx="137">
                  <c:v>3.1161111111111119</c:v>
                </c:pt>
                <c:pt idx="138">
                  <c:v>4.6622222222222227</c:v>
                </c:pt>
                <c:pt idx="139">
                  <c:v>5.1111111111110399E-2</c:v>
                </c:pt>
                <c:pt idx="140">
                  <c:v>1.697222222222222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 Graph'!$D$2</c:f>
              <c:strCache>
                <c:ptCount val="1"/>
                <c:pt idx="0">
                  <c:v>Celsius Max Temp Inside Hoop House</c:v>
                </c:pt>
              </c:strCache>
            </c:strRef>
          </c:tx>
          <c:spPr>
            <a:ln w="25400" cap="rnd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'C Graph'!$A$3:$A$143</c:f>
              <c:numCache>
                <c:formatCode>m/d/yy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'C Graph'!$D$3:$D$143</c:f>
              <c:numCache>
                <c:formatCode>0.00</c:formatCode>
                <c:ptCount val="141"/>
                <c:pt idx="0">
                  <c:v>19.29388888888889</c:v>
                </c:pt>
                <c:pt idx="1">
                  <c:v>19.93611111111111</c:v>
                </c:pt>
                <c:pt idx="2">
                  <c:v>25.355</c:v>
                </c:pt>
                <c:pt idx="3">
                  <c:v>27.652777777777779</c:v>
                </c:pt>
                <c:pt idx="4">
                  <c:v>22.057777777777769</c:v>
                </c:pt>
                <c:pt idx="5">
                  <c:v>15.15111111111111</c:v>
                </c:pt>
                <c:pt idx="6">
                  <c:v>27.948888888888892</c:v>
                </c:pt>
                <c:pt idx="7">
                  <c:v>3.4588888888888878</c:v>
                </c:pt>
                <c:pt idx="8">
                  <c:v>9.7799999999999994</c:v>
                </c:pt>
                <c:pt idx="9">
                  <c:v>18.413888888888891</c:v>
                </c:pt>
                <c:pt idx="10">
                  <c:v>21.58111111111111</c:v>
                </c:pt>
                <c:pt idx="11">
                  <c:v>28.171111111111109</c:v>
                </c:pt>
                <c:pt idx="12">
                  <c:v>28.667222222222222</c:v>
                </c:pt>
                <c:pt idx="13">
                  <c:v>23.327777777777779</c:v>
                </c:pt>
                <c:pt idx="14">
                  <c:v>26.37777777777778</c:v>
                </c:pt>
                <c:pt idx="15">
                  <c:v>26.207222222222221</c:v>
                </c:pt>
                <c:pt idx="16">
                  <c:v>29.515000000000001</c:v>
                </c:pt>
                <c:pt idx="17">
                  <c:v>28.59277777777778</c:v>
                </c:pt>
                <c:pt idx="18">
                  <c:v>26.06111111111111</c:v>
                </c:pt>
                <c:pt idx="19">
                  <c:v>21.987222222222218</c:v>
                </c:pt>
                <c:pt idx="20">
                  <c:v>17.914999999999999</c:v>
                </c:pt>
                <c:pt idx="21">
                  <c:v>26.768888888888888</c:v>
                </c:pt>
                <c:pt idx="22">
                  <c:v>28.816111111111109</c:v>
                </c:pt>
                <c:pt idx="23">
                  <c:v>29.815000000000001</c:v>
                </c:pt>
                <c:pt idx="24">
                  <c:v>29.74</c:v>
                </c:pt>
                <c:pt idx="25">
                  <c:v>31.45888888888889</c:v>
                </c:pt>
                <c:pt idx="26">
                  <c:v>33.312777777777782</c:v>
                </c:pt>
                <c:pt idx="27">
                  <c:v>31.765000000000001</c:v>
                </c:pt>
                <c:pt idx="28">
                  <c:v>27.258888888888901</c:v>
                </c:pt>
                <c:pt idx="29">
                  <c:v>26.182222222222219</c:v>
                </c:pt>
                <c:pt idx="30">
                  <c:v>30.242777777777771</c:v>
                </c:pt>
                <c:pt idx="31">
                  <c:v>26.842222222222219</c:v>
                </c:pt>
                <c:pt idx="32">
                  <c:v>29.19</c:v>
                </c:pt>
                <c:pt idx="33">
                  <c:v>28.072222222222219</c:v>
                </c:pt>
                <c:pt idx="34">
                  <c:v>31.12777777777778</c:v>
                </c:pt>
                <c:pt idx="35">
                  <c:v>29.79</c:v>
                </c:pt>
                <c:pt idx="36">
                  <c:v>32.87222222222222</c:v>
                </c:pt>
                <c:pt idx="37">
                  <c:v>35.582222222222221</c:v>
                </c:pt>
                <c:pt idx="38">
                  <c:v>32.43277777777778</c:v>
                </c:pt>
                <c:pt idx="39">
                  <c:v>27.62777777777778</c:v>
                </c:pt>
                <c:pt idx="40">
                  <c:v>18.508888888888901</c:v>
                </c:pt>
                <c:pt idx="41">
                  <c:v>15.27</c:v>
                </c:pt>
                <c:pt idx="42">
                  <c:v>9.9277777777777754</c:v>
                </c:pt>
                <c:pt idx="43">
                  <c:v>25.86611111111111</c:v>
                </c:pt>
                <c:pt idx="44">
                  <c:v>27.97388888888889</c:v>
                </c:pt>
                <c:pt idx="45">
                  <c:v>28.12222222222222</c:v>
                </c:pt>
                <c:pt idx="46">
                  <c:v>27.08722222222222</c:v>
                </c:pt>
                <c:pt idx="47">
                  <c:v>26.768888888888888</c:v>
                </c:pt>
                <c:pt idx="48">
                  <c:v>25.597777777777772</c:v>
                </c:pt>
                <c:pt idx="49">
                  <c:v>29.364999999999998</c:v>
                </c:pt>
                <c:pt idx="50">
                  <c:v>29.664999999999999</c:v>
                </c:pt>
                <c:pt idx="51">
                  <c:v>32.717222222222233</c:v>
                </c:pt>
                <c:pt idx="52">
                  <c:v>35.12777777777778</c:v>
                </c:pt>
                <c:pt idx="53">
                  <c:v>37.892777777777773</c:v>
                </c:pt>
                <c:pt idx="54">
                  <c:v>32.562222222222218</c:v>
                </c:pt>
                <c:pt idx="55">
                  <c:v>34.94222222222222</c:v>
                </c:pt>
                <c:pt idx="56">
                  <c:v>28.22111111111111</c:v>
                </c:pt>
                <c:pt idx="57">
                  <c:v>27.431111111111111</c:v>
                </c:pt>
                <c:pt idx="58">
                  <c:v>27.652777777777779</c:v>
                </c:pt>
                <c:pt idx="59">
                  <c:v>23.93</c:v>
                </c:pt>
                <c:pt idx="60">
                  <c:v>15.24722222222222</c:v>
                </c:pt>
                <c:pt idx="61">
                  <c:v>33.494999999999997</c:v>
                </c:pt>
                <c:pt idx="62">
                  <c:v>24.702222222222218</c:v>
                </c:pt>
                <c:pt idx="63">
                  <c:v>29.74</c:v>
                </c:pt>
                <c:pt idx="64">
                  <c:v>27.45611111111111</c:v>
                </c:pt>
                <c:pt idx="65">
                  <c:v>25.962777777777781</c:v>
                </c:pt>
                <c:pt idx="66">
                  <c:v>25.93888888888889</c:v>
                </c:pt>
                <c:pt idx="67">
                  <c:v>18.08111111111111</c:v>
                </c:pt>
                <c:pt idx="68">
                  <c:v>35.287777777777777</c:v>
                </c:pt>
                <c:pt idx="69">
                  <c:v>28.86611111111111</c:v>
                </c:pt>
                <c:pt idx="70">
                  <c:v>36.172777777777782</c:v>
                </c:pt>
                <c:pt idx="71">
                  <c:v>31.637222222222221</c:v>
                </c:pt>
                <c:pt idx="72">
                  <c:v>33.468888888888898</c:v>
                </c:pt>
                <c:pt idx="73">
                  <c:v>27.30777777777778</c:v>
                </c:pt>
                <c:pt idx="74">
                  <c:v>22.87222222222222</c:v>
                </c:pt>
                <c:pt idx="75">
                  <c:v>18.010000000000002</c:v>
                </c:pt>
                <c:pt idx="76">
                  <c:v>34.15</c:v>
                </c:pt>
                <c:pt idx="77">
                  <c:v>29.74</c:v>
                </c:pt>
                <c:pt idx="78">
                  <c:v>43.07277777777778</c:v>
                </c:pt>
                <c:pt idx="79">
                  <c:v>28.196111111111112</c:v>
                </c:pt>
                <c:pt idx="80">
                  <c:v>32.227222222222217</c:v>
                </c:pt>
                <c:pt idx="81">
                  <c:v>28.841111111111111</c:v>
                </c:pt>
                <c:pt idx="82">
                  <c:v>26.891111111111108</c:v>
                </c:pt>
                <c:pt idx="83">
                  <c:v>23.664999999999999</c:v>
                </c:pt>
                <c:pt idx="84">
                  <c:v>22.92</c:v>
                </c:pt>
                <c:pt idx="85">
                  <c:v>27.08722222222222</c:v>
                </c:pt>
                <c:pt idx="86">
                  <c:v>19.246111111111109</c:v>
                </c:pt>
                <c:pt idx="87">
                  <c:v>21.7</c:v>
                </c:pt>
                <c:pt idx="88">
                  <c:v>26.597777777777779</c:v>
                </c:pt>
                <c:pt idx="89">
                  <c:v>26.867222222222221</c:v>
                </c:pt>
                <c:pt idx="90">
                  <c:v>26.548888888888889</c:v>
                </c:pt>
                <c:pt idx="91">
                  <c:v>21.484999999999999</c:v>
                </c:pt>
                <c:pt idx="92">
                  <c:v>28.047777777777782</c:v>
                </c:pt>
                <c:pt idx="93">
                  <c:v>27.948888888888892</c:v>
                </c:pt>
                <c:pt idx="94">
                  <c:v>15.41388888888889</c:v>
                </c:pt>
                <c:pt idx="95">
                  <c:v>30.544999999999991</c:v>
                </c:pt>
                <c:pt idx="96">
                  <c:v>24.943888888888889</c:v>
                </c:pt>
                <c:pt idx="97">
                  <c:v>18.34277777777778</c:v>
                </c:pt>
                <c:pt idx="98">
                  <c:v>24.12222222222222</c:v>
                </c:pt>
                <c:pt idx="99">
                  <c:v>24.387777777777771</c:v>
                </c:pt>
                <c:pt idx="100">
                  <c:v>28.245000000000001</c:v>
                </c:pt>
                <c:pt idx="101">
                  <c:v>23.232222222222219</c:v>
                </c:pt>
                <c:pt idx="102">
                  <c:v>30.495000000000001</c:v>
                </c:pt>
                <c:pt idx="103">
                  <c:v>20.126111111111111</c:v>
                </c:pt>
                <c:pt idx="104">
                  <c:v>26.085000000000001</c:v>
                </c:pt>
                <c:pt idx="105">
                  <c:v>28.841111111111111</c:v>
                </c:pt>
                <c:pt idx="106">
                  <c:v>28.32</c:v>
                </c:pt>
                <c:pt idx="107">
                  <c:v>25.55</c:v>
                </c:pt>
                <c:pt idx="108">
                  <c:v>21.72388888888889</c:v>
                </c:pt>
                <c:pt idx="109">
                  <c:v>34.202222222222218</c:v>
                </c:pt>
                <c:pt idx="110">
                  <c:v>25.233888888888899</c:v>
                </c:pt>
                <c:pt idx="111">
                  <c:v>23.59277777777778</c:v>
                </c:pt>
                <c:pt idx="112">
                  <c:v>17.72388888888889</c:v>
                </c:pt>
                <c:pt idx="113">
                  <c:v>36.715000000000003</c:v>
                </c:pt>
                <c:pt idx="114">
                  <c:v>24.557222222222219</c:v>
                </c:pt>
                <c:pt idx="115">
                  <c:v>25.93888888888889</c:v>
                </c:pt>
                <c:pt idx="116">
                  <c:v>28.41888888888889</c:v>
                </c:pt>
                <c:pt idx="117">
                  <c:v>25.21</c:v>
                </c:pt>
                <c:pt idx="118">
                  <c:v>29.54</c:v>
                </c:pt>
                <c:pt idx="119">
                  <c:v>26.207222222222221</c:v>
                </c:pt>
                <c:pt idx="120">
                  <c:v>24.943888888888889</c:v>
                </c:pt>
                <c:pt idx="121">
                  <c:v>25.162222222222219</c:v>
                </c:pt>
                <c:pt idx="122">
                  <c:v>23.06388888888889</c:v>
                </c:pt>
                <c:pt idx="123">
                  <c:v>24.605</c:v>
                </c:pt>
                <c:pt idx="124">
                  <c:v>24.702222222222218</c:v>
                </c:pt>
                <c:pt idx="125">
                  <c:v>28.22111111111111</c:v>
                </c:pt>
                <c:pt idx="126">
                  <c:v>22.608888888888892</c:v>
                </c:pt>
                <c:pt idx="127">
                  <c:v>23.087777777777781</c:v>
                </c:pt>
                <c:pt idx="128">
                  <c:v>25.89</c:v>
                </c:pt>
                <c:pt idx="129">
                  <c:v>19.127222222222219</c:v>
                </c:pt>
                <c:pt idx="130">
                  <c:v>28.965</c:v>
                </c:pt>
                <c:pt idx="131">
                  <c:v>20.055</c:v>
                </c:pt>
                <c:pt idx="132">
                  <c:v>22.177777777777781</c:v>
                </c:pt>
                <c:pt idx="133">
                  <c:v>27.898888888888902</c:v>
                </c:pt>
                <c:pt idx="134">
                  <c:v>29.515000000000001</c:v>
                </c:pt>
                <c:pt idx="135">
                  <c:v>30.292777777777779</c:v>
                </c:pt>
                <c:pt idx="136">
                  <c:v>26.671111111111109</c:v>
                </c:pt>
                <c:pt idx="137">
                  <c:v>28.368888888888879</c:v>
                </c:pt>
                <c:pt idx="138">
                  <c:v>25.233888888888899</c:v>
                </c:pt>
                <c:pt idx="139">
                  <c:v>21.484999999999999</c:v>
                </c:pt>
                <c:pt idx="140">
                  <c:v>28.567777777777771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 Graph'!$E$2</c:f>
              <c:strCache>
                <c:ptCount val="1"/>
                <c:pt idx="0">
                  <c:v>House Air Temp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'C Graph'!$A$3:$A$143</c:f>
              <c:numCache>
                <c:formatCode>m/d/yy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'C Graph'!$E$3:$E$143</c:f>
              <c:numCache>
                <c:formatCode>0.00</c:formatCode>
                <c:ptCount val="141"/>
                <c:pt idx="0">
                  <c:v>2.3699999999999992</c:v>
                </c:pt>
                <c:pt idx="1">
                  <c:v>-0.56277777777777904</c:v>
                </c:pt>
                <c:pt idx="2">
                  <c:v>-1.898888888888888</c:v>
                </c:pt>
                <c:pt idx="3">
                  <c:v>-2.97611111111111</c:v>
                </c:pt>
                <c:pt idx="4">
                  <c:v>-3.8361111111111121</c:v>
                </c:pt>
                <c:pt idx="5">
                  <c:v>-4.8338888888888887</c:v>
                </c:pt>
                <c:pt idx="6">
                  <c:v>-5.5422222222222208</c:v>
                </c:pt>
                <c:pt idx="7">
                  <c:v>-4.7422222222222219</c:v>
                </c:pt>
                <c:pt idx="8">
                  <c:v>-10.23111111111111</c:v>
                </c:pt>
                <c:pt idx="9">
                  <c:v>-15.183888888888889</c:v>
                </c:pt>
                <c:pt idx="10">
                  <c:v>-17.038888888888891</c:v>
                </c:pt>
                <c:pt idx="11">
                  <c:v>-15.70888888888889</c:v>
                </c:pt>
                <c:pt idx="12">
                  <c:v>-10.615</c:v>
                </c:pt>
                <c:pt idx="13">
                  <c:v>-8.5288888888888881</c:v>
                </c:pt>
                <c:pt idx="14">
                  <c:v>-11.21777777777778</c:v>
                </c:pt>
                <c:pt idx="15">
                  <c:v>-9.3711111111111123</c:v>
                </c:pt>
                <c:pt idx="16">
                  <c:v>-8.8972222222222221</c:v>
                </c:pt>
                <c:pt idx="17">
                  <c:v>-7.6727777777777773</c:v>
                </c:pt>
                <c:pt idx="18">
                  <c:v>-5.8849999999999998</c:v>
                </c:pt>
                <c:pt idx="19">
                  <c:v>-12.86222222222222</c:v>
                </c:pt>
                <c:pt idx="20">
                  <c:v>-14.66722222222222</c:v>
                </c:pt>
                <c:pt idx="21">
                  <c:v>-8.1649999999999991</c:v>
                </c:pt>
                <c:pt idx="22">
                  <c:v>-9.3711111111111123</c:v>
                </c:pt>
                <c:pt idx="23">
                  <c:v>-4.317222222222223</c:v>
                </c:pt>
                <c:pt idx="24">
                  <c:v>-6.0411111111111104</c:v>
                </c:pt>
                <c:pt idx="25">
                  <c:v>-6.136111111111112</c:v>
                </c:pt>
                <c:pt idx="26">
                  <c:v>-2.6527777777777759</c:v>
                </c:pt>
                <c:pt idx="27">
                  <c:v>-2.946111111111112</c:v>
                </c:pt>
                <c:pt idx="28">
                  <c:v>-2.4200000000000008</c:v>
                </c:pt>
                <c:pt idx="29">
                  <c:v>-8.3627777777777776</c:v>
                </c:pt>
                <c:pt idx="30">
                  <c:v>-6.6422222222222214</c:v>
                </c:pt>
                <c:pt idx="31">
                  <c:v>-6.5461111111111112</c:v>
                </c:pt>
                <c:pt idx="32">
                  <c:v>-7.6727777777777773</c:v>
                </c:pt>
                <c:pt idx="33">
                  <c:v>-9.1672222222222199</c:v>
                </c:pt>
                <c:pt idx="34">
                  <c:v>-8.0327777777777776</c:v>
                </c:pt>
                <c:pt idx="35">
                  <c:v>-7.4772222222222222</c:v>
                </c:pt>
                <c:pt idx="36">
                  <c:v>-8.6961111111111098</c:v>
                </c:pt>
                <c:pt idx="37">
                  <c:v>-6.8011111111111111</c:v>
                </c:pt>
                <c:pt idx="38">
                  <c:v>-5.5422222222222208</c:v>
                </c:pt>
                <c:pt idx="39">
                  <c:v>-5.9472222222222202</c:v>
                </c:pt>
                <c:pt idx="40">
                  <c:v>-4.6511111111111108</c:v>
                </c:pt>
                <c:pt idx="41">
                  <c:v>-10.19611111111111</c:v>
                </c:pt>
                <c:pt idx="42">
                  <c:v>-15.87222222222222</c:v>
                </c:pt>
                <c:pt idx="43">
                  <c:v>-18.251111111111111</c:v>
                </c:pt>
                <c:pt idx="44">
                  <c:v>-14.431111111111109</c:v>
                </c:pt>
                <c:pt idx="45">
                  <c:v>-7.2511111111111104</c:v>
                </c:pt>
                <c:pt idx="46">
                  <c:v>-9.3027777777777754</c:v>
                </c:pt>
                <c:pt idx="47">
                  <c:v>-8.5288888888888881</c:v>
                </c:pt>
                <c:pt idx="48">
                  <c:v>-10.79222222222222</c:v>
                </c:pt>
                <c:pt idx="49">
                  <c:v>-12.712777777777781</c:v>
                </c:pt>
                <c:pt idx="50">
                  <c:v>-14.90388888888889</c:v>
                </c:pt>
                <c:pt idx="51">
                  <c:v>-10.968888888888889</c:v>
                </c:pt>
                <c:pt idx="52">
                  <c:v>-9.3711111111111123</c:v>
                </c:pt>
                <c:pt idx="53">
                  <c:v>-6.1672222222222217</c:v>
                </c:pt>
                <c:pt idx="54">
                  <c:v>-4.5588888888888883</c:v>
                </c:pt>
                <c:pt idx="55">
                  <c:v>-6.1988888888888898</c:v>
                </c:pt>
                <c:pt idx="56">
                  <c:v>-0.67500000000000004</c:v>
                </c:pt>
                <c:pt idx="57">
                  <c:v>-1.8127777777777789</c:v>
                </c:pt>
                <c:pt idx="58">
                  <c:v>-2.072222222222222</c:v>
                </c:pt>
                <c:pt idx="59">
                  <c:v>-0.95777777777777795</c:v>
                </c:pt>
                <c:pt idx="60">
                  <c:v>-2.274999999999999</c:v>
                </c:pt>
                <c:pt idx="61">
                  <c:v>-5.2627777777777771</c:v>
                </c:pt>
                <c:pt idx="62">
                  <c:v>-6.136111111111112</c:v>
                </c:pt>
                <c:pt idx="63">
                  <c:v>-6.42</c:v>
                </c:pt>
                <c:pt idx="64">
                  <c:v>-3.2122222222222221</c:v>
                </c:pt>
                <c:pt idx="65">
                  <c:v>-3.4777777777777779</c:v>
                </c:pt>
                <c:pt idx="66">
                  <c:v>-2.0149999999999988</c:v>
                </c:pt>
                <c:pt idx="67">
                  <c:v>-5.7599999999999989</c:v>
                </c:pt>
                <c:pt idx="68">
                  <c:v>-8.8972222222222221</c:v>
                </c:pt>
                <c:pt idx="69">
                  <c:v>-4.8027777777777771</c:v>
                </c:pt>
                <c:pt idx="70">
                  <c:v>-3.2711111111111122</c:v>
                </c:pt>
                <c:pt idx="71">
                  <c:v>-0.81611111111111201</c:v>
                </c:pt>
                <c:pt idx="72">
                  <c:v>-2.7999999999999989</c:v>
                </c:pt>
                <c:pt idx="73">
                  <c:v>-6.1988888888888898</c:v>
                </c:pt>
                <c:pt idx="74">
                  <c:v>-2.274999999999999</c:v>
                </c:pt>
                <c:pt idx="75">
                  <c:v>1.234999999999999</c:v>
                </c:pt>
                <c:pt idx="76">
                  <c:v>-2.7999999999999989</c:v>
                </c:pt>
                <c:pt idx="77">
                  <c:v>-3.2411111111111102</c:v>
                </c:pt>
                <c:pt idx="78">
                  <c:v>-2.303888888888888</c:v>
                </c:pt>
                <c:pt idx="79">
                  <c:v>-0.90111111111111097</c:v>
                </c:pt>
                <c:pt idx="80">
                  <c:v>0.90722222222222404</c:v>
                </c:pt>
                <c:pt idx="81">
                  <c:v>0.74222222222222101</c:v>
                </c:pt>
                <c:pt idx="82">
                  <c:v>0.32888888888888801</c:v>
                </c:pt>
                <c:pt idx="83">
                  <c:v>2.2622222222222241</c:v>
                </c:pt>
                <c:pt idx="84">
                  <c:v>1.697222222222222</c:v>
                </c:pt>
                <c:pt idx="85">
                  <c:v>2.3961111111111122</c:v>
                </c:pt>
                <c:pt idx="86">
                  <c:v>0.52222222222222103</c:v>
                </c:pt>
                <c:pt idx="87">
                  <c:v>-0.22722222222222199</c:v>
                </c:pt>
                <c:pt idx="88">
                  <c:v>-2.303888888888888</c:v>
                </c:pt>
                <c:pt idx="89">
                  <c:v>0.13500000000000101</c:v>
                </c:pt>
                <c:pt idx="90">
                  <c:v>-0.45111111111111202</c:v>
                </c:pt>
                <c:pt idx="91">
                  <c:v>-3.95611111111111</c:v>
                </c:pt>
                <c:pt idx="92">
                  <c:v>0.189999999999999</c:v>
                </c:pt>
                <c:pt idx="93">
                  <c:v>-2.0149999999999988</c:v>
                </c:pt>
                <c:pt idx="94">
                  <c:v>-1.526111111111111</c:v>
                </c:pt>
                <c:pt idx="95">
                  <c:v>-0.59111111111111103</c:v>
                </c:pt>
                <c:pt idx="96">
                  <c:v>-0.28277777777777802</c:v>
                </c:pt>
                <c:pt idx="97">
                  <c:v>-2.917222222222223</c:v>
                </c:pt>
                <c:pt idx="98">
                  <c:v>-1.898888888888888</c:v>
                </c:pt>
                <c:pt idx="99">
                  <c:v>-0.367222222222223</c:v>
                </c:pt>
                <c:pt idx="100">
                  <c:v>1.234999999999999</c:v>
                </c:pt>
                <c:pt idx="101">
                  <c:v>1.288888888888889</c:v>
                </c:pt>
                <c:pt idx="102">
                  <c:v>-1.6122222222222229</c:v>
                </c:pt>
                <c:pt idx="103">
                  <c:v>-6.8649999999999993</c:v>
                </c:pt>
                <c:pt idx="104">
                  <c:v>-2.158888888888888</c:v>
                </c:pt>
                <c:pt idx="105">
                  <c:v>3.2211111111111119</c:v>
                </c:pt>
                <c:pt idx="106">
                  <c:v>2.477222222222224</c:v>
                </c:pt>
                <c:pt idx="107">
                  <c:v>1.180000000000001</c:v>
                </c:pt>
                <c:pt idx="108">
                  <c:v>-0.64722222222222203</c:v>
                </c:pt>
                <c:pt idx="109">
                  <c:v>-3.5077777777777772</c:v>
                </c:pt>
                <c:pt idx="110">
                  <c:v>-4.4377777777777778</c:v>
                </c:pt>
                <c:pt idx="111">
                  <c:v>-1.9277777777777769</c:v>
                </c:pt>
                <c:pt idx="112">
                  <c:v>-1.898888888888888</c:v>
                </c:pt>
                <c:pt idx="113">
                  <c:v>-1.9861111111111109</c:v>
                </c:pt>
                <c:pt idx="114">
                  <c:v>-2.857777777777776</c:v>
                </c:pt>
                <c:pt idx="115">
                  <c:v>-0.64722222222222203</c:v>
                </c:pt>
                <c:pt idx="116">
                  <c:v>2.477222222222224</c:v>
                </c:pt>
                <c:pt idx="117">
                  <c:v>2.61</c:v>
                </c:pt>
                <c:pt idx="118">
                  <c:v>2.850000000000001</c:v>
                </c:pt>
                <c:pt idx="119">
                  <c:v>2.8227777777777798</c:v>
                </c:pt>
                <c:pt idx="120">
                  <c:v>2.3427777777777772</c:v>
                </c:pt>
                <c:pt idx="121">
                  <c:v>2.6899999999999991</c:v>
                </c:pt>
                <c:pt idx="122">
                  <c:v>5.5650000000000013</c:v>
                </c:pt>
                <c:pt idx="123">
                  <c:v>5.4111111111111123</c:v>
                </c:pt>
                <c:pt idx="124">
                  <c:v>2.61</c:v>
                </c:pt>
                <c:pt idx="125">
                  <c:v>3.062777777777776</c:v>
                </c:pt>
                <c:pt idx="126">
                  <c:v>1.9399999999999979</c:v>
                </c:pt>
                <c:pt idx="127">
                  <c:v>1.697222222222222</c:v>
                </c:pt>
                <c:pt idx="128">
                  <c:v>3.7488888888888869</c:v>
                </c:pt>
                <c:pt idx="129">
                  <c:v>-4.4988888888888878</c:v>
                </c:pt>
                <c:pt idx="130">
                  <c:v>-0.67500000000000004</c:v>
                </c:pt>
                <c:pt idx="131">
                  <c:v>-0.61888888888888904</c:v>
                </c:pt>
                <c:pt idx="132">
                  <c:v>1.587777777777776</c:v>
                </c:pt>
                <c:pt idx="133">
                  <c:v>1.126111111111112</c:v>
                </c:pt>
                <c:pt idx="134">
                  <c:v>1.7238888888888899</c:v>
                </c:pt>
                <c:pt idx="135">
                  <c:v>2.4227777777777759</c:v>
                </c:pt>
                <c:pt idx="136">
                  <c:v>3.6700000000000008</c:v>
                </c:pt>
                <c:pt idx="137">
                  <c:v>3.2477777777777752</c:v>
                </c:pt>
                <c:pt idx="138">
                  <c:v>4.7138888888888886</c:v>
                </c:pt>
                <c:pt idx="139">
                  <c:v>0.107222222222221</c:v>
                </c:pt>
                <c:pt idx="140">
                  <c:v>1.3438888888888869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'C Graph'!$F$2</c:f>
              <c:strCache>
                <c:ptCount val="1"/>
                <c:pt idx="0">
                  <c:v>Celsius Max Temp Outside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'C Graph'!$A$3:$A$143</c:f>
              <c:numCache>
                <c:formatCode>m/d/yy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'C Graph'!$F$3:$F$143</c:f>
              <c:numCache>
                <c:formatCode>0.00</c:formatCode>
                <c:ptCount val="141"/>
                <c:pt idx="0">
                  <c:v>8.7922222222222217</c:v>
                </c:pt>
                <c:pt idx="1">
                  <c:v>5.1788888888888902</c:v>
                </c:pt>
                <c:pt idx="2">
                  <c:v>8.6427777777777788</c:v>
                </c:pt>
                <c:pt idx="3">
                  <c:v>8.6927777777777759</c:v>
                </c:pt>
                <c:pt idx="4">
                  <c:v>7.5438888888888886</c:v>
                </c:pt>
                <c:pt idx="5">
                  <c:v>4.141111111111111</c:v>
                </c:pt>
                <c:pt idx="6">
                  <c:v>7.8949999999999987</c:v>
                </c:pt>
                <c:pt idx="7">
                  <c:v>-0.61888888888888904</c:v>
                </c:pt>
                <c:pt idx="8">
                  <c:v>-2.158888888888888</c:v>
                </c:pt>
                <c:pt idx="9">
                  <c:v>-8.43</c:v>
                </c:pt>
                <c:pt idx="10">
                  <c:v>-5.3250000000000002</c:v>
                </c:pt>
                <c:pt idx="11">
                  <c:v>0.96222222222222198</c:v>
                </c:pt>
                <c:pt idx="12">
                  <c:v>6.0511111111111129</c:v>
                </c:pt>
                <c:pt idx="13">
                  <c:v>1.614999999999998</c:v>
                </c:pt>
                <c:pt idx="14">
                  <c:v>5.8211111111111116</c:v>
                </c:pt>
                <c:pt idx="15">
                  <c:v>6.4577777777777792</c:v>
                </c:pt>
                <c:pt idx="16">
                  <c:v>9.4600000000000009</c:v>
                </c:pt>
                <c:pt idx="17">
                  <c:v>7.1422222222222231</c:v>
                </c:pt>
                <c:pt idx="18">
                  <c:v>5.0761111111111106</c:v>
                </c:pt>
                <c:pt idx="19">
                  <c:v>-0.75999999999999901</c:v>
                </c:pt>
                <c:pt idx="20">
                  <c:v>1.207777777777777</c:v>
                </c:pt>
                <c:pt idx="21">
                  <c:v>6.9399999999999977</c:v>
                </c:pt>
                <c:pt idx="22">
                  <c:v>9.8788888888888842</c:v>
                </c:pt>
                <c:pt idx="23">
                  <c:v>8.3438888888888876</c:v>
                </c:pt>
                <c:pt idx="24">
                  <c:v>8.7172222222222242</c:v>
                </c:pt>
                <c:pt idx="25">
                  <c:v>11.052777777777781</c:v>
                </c:pt>
                <c:pt idx="26">
                  <c:v>13.64222222222222</c:v>
                </c:pt>
                <c:pt idx="27">
                  <c:v>14.29</c:v>
                </c:pt>
                <c:pt idx="28">
                  <c:v>11.442777777777779</c:v>
                </c:pt>
                <c:pt idx="29">
                  <c:v>6.8388888888888903</c:v>
                </c:pt>
                <c:pt idx="30">
                  <c:v>11.662222222222219</c:v>
                </c:pt>
                <c:pt idx="31">
                  <c:v>11.15111111111111</c:v>
                </c:pt>
                <c:pt idx="32">
                  <c:v>7.5188888888888883</c:v>
                </c:pt>
                <c:pt idx="33">
                  <c:v>7.5938888888888867</c:v>
                </c:pt>
                <c:pt idx="34">
                  <c:v>9.8788888888888842</c:v>
                </c:pt>
                <c:pt idx="35">
                  <c:v>8.8172222222222238</c:v>
                </c:pt>
                <c:pt idx="36">
                  <c:v>13.06388888888889</c:v>
                </c:pt>
                <c:pt idx="37">
                  <c:v>13.281111111111111</c:v>
                </c:pt>
                <c:pt idx="38">
                  <c:v>12.50888888888889</c:v>
                </c:pt>
                <c:pt idx="39">
                  <c:v>9.7061111111111096</c:v>
                </c:pt>
                <c:pt idx="40">
                  <c:v>7.443888888888889</c:v>
                </c:pt>
                <c:pt idx="41">
                  <c:v>0.38388888888889</c:v>
                </c:pt>
                <c:pt idx="42">
                  <c:v>-10.23111111111111</c:v>
                </c:pt>
                <c:pt idx="43">
                  <c:v>-1.5549999999999999</c:v>
                </c:pt>
                <c:pt idx="44">
                  <c:v>6.6611111111111123</c:v>
                </c:pt>
                <c:pt idx="45">
                  <c:v>6.5850000000000009</c:v>
                </c:pt>
                <c:pt idx="46">
                  <c:v>3.9061111111111102</c:v>
                </c:pt>
                <c:pt idx="47">
                  <c:v>8.6927777777777759</c:v>
                </c:pt>
                <c:pt idx="48">
                  <c:v>1.6427777777777779</c:v>
                </c:pt>
                <c:pt idx="49">
                  <c:v>3.6961111111111098</c:v>
                </c:pt>
                <c:pt idx="50">
                  <c:v>6.2549999999999999</c:v>
                </c:pt>
                <c:pt idx="51">
                  <c:v>8.8661111111111133</c:v>
                </c:pt>
                <c:pt idx="52">
                  <c:v>13.88222222222222</c:v>
                </c:pt>
                <c:pt idx="53">
                  <c:v>16.67722222222222</c:v>
                </c:pt>
                <c:pt idx="54">
                  <c:v>16.39222222222222</c:v>
                </c:pt>
                <c:pt idx="55">
                  <c:v>16.272222222222219</c:v>
                </c:pt>
                <c:pt idx="56">
                  <c:v>14.05</c:v>
                </c:pt>
                <c:pt idx="57">
                  <c:v>11.88</c:v>
                </c:pt>
                <c:pt idx="58">
                  <c:v>13.305</c:v>
                </c:pt>
                <c:pt idx="59">
                  <c:v>13.305</c:v>
                </c:pt>
                <c:pt idx="60">
                  <c:v>0.98888888888888904</c:v>
                </c:pt>
                <c:pt idx="61">
                  <c:v>6.3311111111111114</c:v>
                </c:pt>
                <c:pt idx="62">
                  <c:v>7.969999999999998</c:v>
                </c:pt>
                <c:pt idx="63">
                  <c:v>8.8911111111111101</c:v>
                </c:pt>
                <c:pt idx="64">
                  <c:v>6.8388888888888903</c:v>
                </c:pt>
                <c:pt idx="65">
                  <c:v>9.5088888888888885</c:v>
                </c:pt>
                <c:pt idx="66">
                  <c:v>11.32111111111111</c:v>
                </c:pt>
                <c:pt idx="67">
                  <c:v>1.126111111111112</c:v>
                </c:pt>
                <c:pt idx="68">
                  <c:v>13.281111111111111</c:v>
                </c:pt>
                <c:pt idx="69">
                  <c:v>15.10277777777778</c:v>
                </c:pt>
                <c:pt idx="70">
                  <c:v>16.843888888888898</c:v>
                </c:pt>
                <c:pt idx="71">
                  <c:v>15.628888888888889</c:v>
                </c:pt>
                <c:pt idx="72">
                  <c:v>10.71222222222222</c:v>
                </c:pt>
                <c:pt idx="73">
                  <c:v>15.15111111111111</c:v>
                </c:pt>
                <c:pt idx="74">
                  <c:v>12.943888888888891</c:v>
                </c:pt>
                <c:pt idx="75">
                  <c:v>9.0399999999999991</c:v>
                </c:pt>
                <c:pt idx="76">
                  <c:v>7.745000000000001</c:v>
                </c:pt>
                <c:pt idx="77">
                  <c:v>13.57</c:v>
                </c:pt>
                <c:pt idx="78">
                  <c:v>19.77</c:v>
                </c:pt>
                <c:pt idx="79">
                  <c:v>19.673888888888879</c:v>
                </c:pt>
                <c:pt idx="80">
                  <c:v>17.701111111111111</c:v>
                </c:pt>
                <c:pt idx="81">
                  <c:v>19.46</c:v>
                </c:pt>
                <c:pt idx="82">
                  <c:v>19.722222222222221</c:v>
                </c:pt>
                <c:pt idx="83">
                  <c:v>22.65722222222222</c:v>
                </c:pt>
                <c:pt idx="84">
                  <c:v>20.841111111111111</c:v>
                </c:pt>
                <c:pt idx="85">
                  <c:v>21.437222222222221</c:v>
                </c:pt>
                <c:pt idx="86">
                  <c:v>18.010000000000002</c:v>
                </c:pt>
                <c:pt idx="87">
                  <c:v>16.77277777777778</c:v>
                </c:pt>
                <c:pt idx="88">
                  <c:v>14.097777777777781</c:v>
                </c:pt>
                <c:pt idx="89">
                  <c:v>14.8638888888889</c:v>
                </c:pt>
                <c:pt idx="90">
                  <c:v>7.3177777777777759</c:v>
                </c:pt>
                <c:pt idx="91">
                  <c:v>15.342222222222221</c:v>
                </c:pt>
                <c:pt idx="92">
                  <c:v>12.50888888888889</c:v>
                </c:pt>
                <c:pt idx="93">
                  <c:v>13.06388888888889</c:v>
                </c:pt>
                <c:pt idx="94">
                  <c:v>14.33722222222222</c:v>
                </c:pt>
                <c:pt idx="95">
                  <c:v>15.986111111111111</c:v>
                </c:pt>
                <c:pt idx="96">
                  <c:v>17.96222222222222</c:v>
                </c:pt>
                <c:pt idx="97">
                  <c:v>16.843888888888898</c:v>
                </c:pt>
                <c:pt idx="98">
                  <c:v>16.296111111111109</c:v>
                </c:pt>
                <c:pt idx="99">
                  <c:v>21.72388888888889</c:v>
                </c:pt>
                <c:pt idx="100">
                  <c:v>24.362777777777769</c:v>
                </c:pt>
                <c:pt idx="101">
                  <c:v>23.44777777777778</c:v>
                </c:pt>
                <c:pt idx="102">
                  <c:v>18.36611111111111</c:v>
                </c:pt>
                <c:pt idx="103">
                  <c:v>14.98388888888889</c:v>
                </c:pt>
                <c:pt idx="104">
                  <c:v>24.29111111111111</c:v>
                </c:pt>
                <c:pt idx="105">
                  <c:v>17.772222222222219</c:v>
                </c:pt>
                <c:pt idx="106">
                  <c:v>14.02611111111111</c:v>
                </c:pt>
                <c:pt idx="107">
                  <c:v>15.58111111111111</c:v>
                </c:pt>
                <c:pt idx="108">
                  <c:v>8.3438888888888876</c:v>
                </c:pt>
                <c:pt idx="109">
                  <c:v>7.6699999999999982</c:v>
                </c:pt>
                <c:pt idx="110">
                  <c:v>19.056111111111111</c:v>
                </c:pt>
                <c:pt idx="111">
                  <c:v>19.602777777777771</c:v>
                </c:pt>
                <c:pt idx="112">
                  <c:v>17.605</c:v>
                </c:pt>
                <c:pt idx="113">
                  <c:v>12.677777777777781</c:v>
                </c:pt>
                <c:pt idx="114">
                  <c:v>19.722222222222221</c:v>
                </c:pt>
                <c:pt idx="115">
                  <c:v>21.987222222222218</c:v>
                </c:pt>
                <c:pt idx="116">
                  <c:v>23.136111111111109</c:v>
                </c:pt>
                <c:pt idx="117">
                  <c:v>22.632777777777779</c:v>
                </c:pt>
                <c:pt idx="118">
                  <c:v>20.888888888888889</c:v>
                </c:pt>
                <c:pt idx="119">
                  <c:v>23.16</c:v>
                </c:pt>
                <c:pt idx="120">
                  <c:v>21.603888888888889</c:v>
                </c:pt>
                <c:pt idx="121">
                  <c:v>21.39</c:v>
                </c:pt>
                <c:pt idx="122">
                  <c:v>18.603888888888878</c:v>
                </c:pt>
                <c:pt idx="123">
                  <c:v>15.317777777777779</c:v>
                </c:pt>
                <c:pt idx="124">
                  <c:v>17.343888888888891</c:v>
                </c:pt>
                <c:pt idx="125">
                  <c:v>12.943888888888891</c:v>
                </c:pt>
                <c:pt idx="126">
                  <c:v>15.19888888888889</c:v>
                </c:pt>
                <c:pt idx="127">
                  <c:v>22.56111111111111</c:v>
                </c:pt>
                <c:pt idx="128">
                  <c:v>21.72388888888889</c:v>
                </c:pt>
                <c:pt idx="129">
                  <c:v>13.20888888888889</c:v>
                </c:pt>
                <c:pt idx="130">
                  <c:v>14.88777777777778</c:v>
                </c:pt>
                <c:pt idx="131">
                  <c:v>17.486111111111111</c:v>
                </c:pt>
                <c:pt idx="132">
                  <c:v>21.437222222222221</c:v>
                </c:pt>
                <c:pt idx="133">
                  <c:v>23.521111111111111</c:v>
                </c:pt>
                <c:pt idx="134">
                  <c:v>24.82277777777778</c:v>
                </c:pt>
                <c:pt idx="135">
                  <c:v>26.231111111111112</c:v>
                </c:pt>
                <c:pt idx="136">
                  <c:v>25.86611111111111</c:v>
                </c:pt>
                <c:pt idx="137">
                  <c:v>23.953888888888901</c:v>
                </c:pt>
                <c:pt idx="138">
                  <c:v>15.962777777777781</c:v>
                </c:pt>
                <c:pt idx="139">
                  <c:v>14.648888888888891</c:v>
                </c:pt>
                <c:pt idx="140">
                  <c:v>12.05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'C Graph'!$G$2</c:f>
              <c:strCache>
                <c:ptCount val="1"/>
                <c:pt idx="0">
                  <c:v>Outside Air Temp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'C Graph'!$A$3:$A$143</c:f>
              <c:numCache>
                <c:formatCode>m/d/yy</c:formatCode>
                <c:ptCount val="141"/>
                <c:pt idx="0">
                  <c:v>39072</c:v>
                </c:pt>
                <c:pt idx="1">
                  <c:v>39073</c:v>
                </c:pt>
                <c:pt idx="2">
                  <c:v>39074</c:v>
                </c:pt>
                <c:pt idx="3">
                  <c:v>39075</c:v>
                </c:pt>
                <c:pt idx="4">
                  <c:v>39076</c:v>
                </c:pt>
                <c:pt idx="5">
                  <c:v>39077</c:v>
                </c:pt>
                <c:pt idx="6">
                  <c:v>39078</c:v>
                </c:pt>
                <c:pt idx="7">
                  <c:v>39079</c:v>
                </c:pt>
                <c:pt idx="8">
                  <c:v>39080</c:v>
                </c:pt>
                <c:pt idx="9">
                  <c:v>39081</c:v>
                </c:pt>
                <c:pt idx="10">
                  <c:v>39082</c:v>
                </c:pt>
                <c:pt idx="11">
                  <c:v>39083</c:v>
                </c:pt>
                <c:pt idx="12">
                  <c:v>39084</c:v>
                </c:pt>
                <c:pt idx="13">
                  <c:v>39085</c:v>
                </c:pt>
                <c:pt idx="14">
                  <c:v>39086</c:v>
                </c:pt>
                <c:pt idx="15">
                  <c:v>39087</c:v>
                </c:pt>
                <c:pt idx="16">
                  <c:v>39088</c:v>
                </c:pt>
                <c:pt idx="17">
                  <c:v>39089</c:v>
                </c:pt>
                <c:pt idx="18">
                  <c:v>39090</c:v>
                </c:pt>
                <c:pt idx="19">
                  <c:v>39091</c:v>
                </c:pt>
                <c:pt idx="20">
                  <c:v>39092</c:v>
                </c:pt>
                <c:pt idx="21">
                  <c:v>39093</c:v>
                </c:pt>
                <c:pt idx="22">
                  <c:v>39094</c:v>
                </c:pt>
                <c:pt idx="23">
                  <c:v>39095</c:v>
                </c:pt>
                <c:pt idx="24">
                  <c:v>39096</c:v>
                </c:pt>
                <c:pt idx="25">
                  <c:v>39097</c:v>
                </c:pt>
                <c:pt idx="26">
                  <c:v>39098</c:v>
                </c:pt>
                <c:pt idx="27">
                  <c:v>39099</c:v>
                </c:pt>
                <c:pt idx="28">
                  <c:v>39100</c:v>
                </c:pt>
                <c:pt idx="29">
                  <c:v>39101</c:v>
                </c:pt>
                <c:pt idx="30">
                  <c:v>39102</c:v>
                </c:pt>
                <c:pt idx="31">
                  <c:v>39103</c:v>
                </c:pt>
                <c:pt idx="32">
                  <c:v>39104</c:v>
                </c:pt>
                <c:pt idx="33">
                  <c:v>39105</c:v>
                </c:pt>
                <c:pt idx="34">
                  <c:v>39106</c:v>
                </c:pt>
                <c:pt idx="35">
                  <c:v>39107</c:v>
                </c:pt>
                <c:pt idx="36">
                  <c:v>39108</c:v>
                </c:pt>
                <c:pt idx="37">
                  <c:v>39109</c:v>
                </c:pt>
                <c:pt idx="38">
                  <c:v>39110</c:v>
                </c:pt>
                <c:pt idx="39">
                  <c:v>39111</c:v>
                </c:pt>
                <c:pt idx="40">
                  <c:v>39112</c:v>
                </c:pt>
                <c:pt idx="41">
                  <c:v>39113</c:v>
                </c:pt>
                <c:pt idx="42">
                  <c:v>39114</c:v>
                </c:pt>
                <c:pt idx="43">
                  <c:v>39115</c:v>
                </c:pt>
                <c:pt idx="44">
                  <c:v>39116</c:v>
                </c:pt>
                <c:pt idx="45">
                  <c:v>39117</c:v>
                </c:pt>
                <c:pt idx="46">
                  <c:v>39118</c:v>
                </c:pt>
                <c:pt idx="47">
                  <c:v>39119</c:v>
                </c:pt>
                <c:pt idx="48">
                  <c:v>39120</c:v>
                </c:pt>
                <c:pt idx="49">
                  <c:v>39121</c:v>
                </c:pt>
                <c:pt idx="50">
                  <c:v>39122</c:v>
                </c:pt>
                <c:pt idx="51">
                  <c:v>39123</c:v>
                </c:pt>
                <c:pt idx="52">
                  <c:v>39124</c:v>
                </c:pt>
                <c:pt idx="53">
                  <c:v>39125</c:v>
                </c:pt>
                <c:pt idx="54">
                  <c:v>39126</c:v>
                </c:pt>
                <c:pt idx="55">
                  <c:v>39127</c:v>
                </c:pt>
                <c:pt idx="56">
                  <c:v>39128</c:v>
                </c:pt>
                <c:pt idx="57">
                  <c:v>39129</c:v>
                </c:pt>
                <c:pt idx="58">
                  <c:v>39130</c:v>
                </c:pt>
                <c:pt idx="59">
                  <c:v>39131</c:v>
                </c:pt>
                <c:pt idx="60">
                  <c:v>39132</c:v>
                </c:pt>
                <c:pt idx="61">
                  <c:v>39133</c:v>
                </c:pt>
                <c:pt idx="62">
                  <c:v>39134</c:v>
                </c:pt>
                <c:pt idx="63">
                  <c:v>39135</c:v>
                </c:pt>
                <c:pt idx="64">
                  <c:v>39136</c:v>
                </c:pt>
                <c:pt idx="65">
                  <c:v>39137</c:v>
                </c:pt>
                <c:pt idx="66">
                  <c:v>39138</c:v>
                </c:pt>
                <c:pt idx="67">
                  <c:v>39139</c:v>
                </c:pt>
                <c:pt idx="68">
                  <c:v>39140</c:v>
                </c:pt>
                <c:pt idx="69">
                  <c:v>39141</c:v>
                </c:pt>
                <c:pt idx="70">
                  <c:v>39142</c:v>
                </c:pt>
                <c:pt idx="71">
                  <c:v>39143</c:v>
                </c:pt>
                <c:pt idx="72">
                  <c:v>39144</c:v>
                </c:pt>
                <c:pt idx="73">
                  <c:v>39145</c:v>
                </c:pt>
                <c:pt idx="74">
                  <c:v>39146</c:v>
                </c:pt>
                <c:pt idx="75">
                  <c:v>39147</c:v>
                </c:pt>
                <c:pt idx="76">
                  <c:v>39148</c:v>
                </c:pt>
                <c:pt idx="77">
                  <c:v>39149</c:v>
                </c:pt>
                <c:pt idx="78">
                  <c:v>39150</c:v>
                </c:pt>
                <c:pt idx="79">
                  <c:v>39151</c:v>
                </c:pt>
                <c:pt idx="80">
                  <c:v>39152</c:v>
                </c:pt>
                <c:pt idx="81">
                  <c:v>39153</c:v>
                </c:pt>
                <c:pt idx="82">
                  <c:v>39154</c:v>
                </c:pt>
                <c:pt idx="83">
                  <c:v>39155</c:v>
                </c:pt>
                <c:pt idx="84">
                  <c:v>39156</c:v>
                </c:pt>
                <c:pt idx="85">
                  <c:v>39157</c:v>
                </c:pt>
                <c:pt idx="86">
                  <c:v>39158</c:v>
                </c:pt>
                <c:pt idx="87">
                  <c:v>39159</c:v>
                </c:pt>
                <c:pt idx="88">
                  <c:v>39160</c:v>
                </c:pt>
                <c:pt idx="89">
                  <c:v>39161</c:v>
                </c:pt>
                <c:pt idx="90">
                  <c:v>39162</c:v>
                </c:pt>
                <c:pt idx="91">
                  <c:v>39163</c:v>
                </c:pt>
                <c:pt idx="92">
                  <c:v>39164</c:v>
                </c:pt>
                <c:pt idx="93">
                  <c:v>39165</c:v>
                </c:pt>
                <c:pt idx="94">
                  <c:v>39166</c:v>
                </c:pt>
                <c:pt idx="95">
                  <c:v>39167</c:v>
                </c:pt>
                <c:pt idx="96">
                  <c:v>39168</c:v>
                </c:pt>
                <c:pt idx="97">
                  <c:v>39169</c:v>
                </c:pt>
                <c:pt idx="98">
                  <c:v>39170</c:v>
                </c:pt>
                <c:pt idx="99">
                  <c:v>39171</c:v>
                </c:pt>
                <c:pt idx="100">
                  <c:v>39172</c:v>
                </c:pt>
                <c:pt idx="101">
                  <c:v>39173</c:v>
                </c:pt>
                <c:pt idx="102">
                  <c:v>39174</c:v>
                </c:pt>
                <c:pt idx="103">
                  <c:v>39175</c:v>
                </c:pt>
                <c:pt idx="104">
                  <c:v>39176</c:v>
                </c:pt>
                <c:pt idx="105">
                  <c:v>39177</c:v>
                </c:pt>
                <c:pt idx="106">
                  <c:v>39178</c:v>
                </c:pt>
                <c:pt idx="107">
                  <c:v>39179</c:v>
                </c:pt>
                <c:pt idx="108">
                  <c:v>39180</c:v>
                </c:pt>
                <c:pt idx="109">
                  <c:v>39181</c:v>
                </c:pt>
                <c:pt idx="110">
                  <c:v>39182</c:v>
                </c:pt>
                <c:pt idx="111">
                  <c:v>39183</c:v>
                </c:pt>
                <c:pt idx="112">
                  <c:v>39184</c:v>
                </c:pt>
                <c:pt idx="113">
                  <c:v>39185</c:v>
                </c:pt>
                <c:pt idx="114">
                  <c:v>39186</c:v>
                </c:pt>
                <c:pt idx="115">
                  <c:v>39187</c:v>
                </c:pt>
                <c:pt idx="116">
                  <c:v>39188</c:v>
                </c:pt>
                <c:pt idx="117">
                  <c:v>39189</c:v>
                </c:pt>
                <c:pt idx="118">
                  <c:v>39190</c:v>
                </c:pt>
                <c:pt idx="119">
                  <c:v>39191</c:v>
                </c:pt>
                <c:pt idx="120">
                  <c:v>39192</c:v>
                </c:pt>
                <c:pt idx="121">
                  <c:v>39193</c:v>
                </c:pt>
                <c:pt idx="122">
                  <c:v>39194</c:v>
                </c:pt>
                <c:pt idx="123">
                  <c:v>39195</c:v>
                </c:pt>
                <c:pt idx="124">
                  <c:v>39196</c:v>
                </c:pt>
                <c:pt idx="125">
                  <c:v>39197</c:v>
                </c:pt>
                <c:pt idx="126">
                  <c:v>39198</c:v>
                </c:pt>
                <c:pt idx="127">
                  <c:v>39199</c:v>
                </c:pt>
                <c:pt idx="128">
                  <c:v>39200</c:v>
                </c:pt>
                <c:pt idx="129">
                  <c:v>39201</c:v>
                </c:pt>
                <c:pt idx="130">
                  <c:v>39202</c:v>
                </c:pt>
                <c:pt idx="131">
                  <c:v>39203</c:v>
                </c:pt>
                <c:pt idx="132">
                  <c:v>39204</c:v>
                </c:pt>
                <c:pt idx="133">
                  <c:v>39205</c:v>
                </c:pt>
                <c:pt idx="134">
                  <c:v>39206</c:v>
                </c:pt>
                <c:pt idx="135">
                  <c:v>39207</c:v>
                </c:pt>
                <c:pt idx="136">
                  <c:v>39208</c:v>
                </c:pt>
                <c:pt idx="137">
                  <c:v>39209</c:v>
                </c:pt>
                <c:pt idx="138">
                  <c:v>39210</c:v>
                </c:pt>
                <c:pt idx="139">
                  <c:v>39211</c:v>
                </c:pt>
                <c:pt idx="140">
                  <c:v>39212</c:v>
                </c:pt>
              </c:numCache>
            </c:numRef>
          </c:cat>
          <c:val>
            <c:numRef>
              <c:f>'C Graph'!$G$3:$G$143</c:f>
              <c:numCache>
                <c:formatCode>0.00</c:formatCode>
                <c:ptCount val="141"/>
                <c:pt idx="0">
                  <c:v>2.1549999999999989</c:v>
                </c:pt>
                <c:pt idx="1">
                  <c:v>-1.0427777777777769</c:v>
                </c:pt>
                <c:pt idx="2">
                  <c:v>-2.217222222222222</c:v>
                </c:pt>
                <c:pt idx="3">
                  <c:v>-2.8877777777777771</c:v>
                </c:pt>
                <c:pt idx="4">
                  <c:v>-3.657222222222221</c:v>
                </c:pt>
                <c:pt idx="5">
                  <c:v>-4.7727777777777787</c:v>
                </c:pt>
                <c:pt idx="6">
                  <c:v>-5.5422222222222208</c:v>
                </c:pt>
                <c:pt idx="7">
                  <c:v>-5.5422222222222208</c:v>
                </c:pt>
                <c:pt idx="8">
                  <c:v>-13.695</c:v>
                </c:pt>
                <c:pt idx="9">
                  <c:v>-20.30833333333333</c:v>
                </c:pt>
                <c:pt idx="10">
                  <c:v>-20.785</c:v>
                </c:pt>
                <c:pt idx="11">
                  <c:v>-20.785</c:v>
                </c:pt>
                <c:pt idx="12">
                  <c:v>-11.146111111111111</c:v>
                </c:pt>
                <c:pt idx="13">
                  <c:v>-10.68611111111111</c:v>
                </c:pt>
                <c:pt idx="14">
                  <c:v>-14.11888888888889</c:v>
                </c:pt>
                <c:pt idx="15">
                  <c:v>-11.54111111111111</c:v>
                </c:pt>
                <c:pt idx="16">
                  <c:v>-10.335000000000001</c:v>
                </c:pt>
                <c:pt idx="17">
                  <c:v>-9.5749999999999993</c:v>
                </c:pt>
                <c:pt idx="18">
                  <c:v>-6.387777777777778</c:v>
                </c:pt>
                <c:pt idx="19">
                  <c:v>-14.47</c:v>
                </c:pt>
                <c:pt idx="20">
                  <c:v>-17.768888888888888</c:v>
                </c:pt>
                <c:pt idx="21">
                  <c:v>-10.127222222222221</c:v>
                </c:pt>
                <c:pt idx="22">
                  <c:v>-10.68611111111111</c:v>
                </c:pt>
                <c:pt idx="23">
                  <c:v>-6.2927777777777782</c:v>
                </c:pt>
                <c:pt idx="24">
                  <c:v>-7.18611111111111</c:v>
                </c:pt>
                <c:pt idx="25">
                  <c:v>-7.379999999999999</c:v>
                </c:pt>
                <c:pt idx="26">
                  <c:v>-2.682777777777777</c:v>
                </c:pt>
                <c:pt idx="27">
                  <c:v>-3.035000000000001</c:v>
                </c:pt>
                <c:pt idx="28">
                  <c:v>-2.5661111111111108</c:v>
                </c:pt>
                <c:pt idx="29">
                  <c:v>-7.8027777777777789</c:v>
                </c:pt>
                <c:pt idx="30">
                  <c:v>-6.5777777777777766</c:v>
                </c:pt>
                <c:pt idx="31">
                  <c:v>-6.0100000000000007</c:v>
                </c:pt>
                <c:pt idx="32">
                  <c:v>-7.1222222222222218</c:v>
                </c:pt>
                <c:pt idx="33">
                  <c:v>-8.3627777777777776</c:v>
                </c:pt>
                <c:pt idx="34">
                  <c:v>-7.41222222222222</c:v>
                </c:pt>
                <c:pt idx="35">
                  <c:v>-6.5149999999999997</c:v>
                </c:pt>
                <c:pt idx="36">
                  <c:v>-8.7299999999999986</c:v>
                </c:pt>
                <c:pt idx="37">
                  <c:v>-6.2927777777777782</c:v>
                </c:pt>
                <c:pt idx="38">
                  <c:v>-4.467777777777779</c:v>
                </c:pt>
                <c:pt idx="39">
                  <c:v>-4.4077777777777776</c:v>
                </c:pt>
                <c:pt idx="40">
                  <c:v>-8.1322222222222234</c:v>
                </c:pt>
                <c:pt idx="41">
                  <c:v>-15.91277777777778</c:v>
                </c:pt>
                <c:pt idx="42">
                  <c:v>-22.987222222222218</c:v>
                </c:pt>
                <c:pt idx="43">
                  <c:v>-23.673333333333339</c:v>
                </c:pt>
                <c:pt idx="44">
                  <c:v>-18.16277777777778</c:v>
                </c:pt>
                <c:pt idx="45">
                  <c:v>-7.3477777777777771</c:v>
                </c:pt>
                <c:pt idx="46">
                  <c:v>-7.9672222222222224</c:v>
                </c:pt>
                <c:pt idx="47">
                  <c:v>-8.762777777777778</c:v>
                </c:pt>
                <c:pt idx="48">
                  <c:v>-12.12222222222222</c:v>
                </c:pt>
                <c:pt idx="49">
                  <c:v>-13.427777777777781</c:v>
                </c:pt>
                <c:pt idx="50">
                  <c:v>-16.492222222222221</c:v>
                </c:pt>
                <c:pt idx="51">
                  <c:v>-12.78777777777778</c:v>
                </c:pt>
                <c:pt idx="52">
                  <c:v>-10.092222222222221</c:v>
                </c:pt>
                <c:pt idx="53">
                  <c:v>-5.2022222222222219</c:v>
                </c:pt>
                <c:pt idx="54">
                  <c:v>-2.2461111111111101</c:v>
                </c:pt>
                <c:pt idx="55">
                  <c:v>-2.6238888888888878</c:v>
                </c:pt>
                <c:pt idx="56">
                  <c:v>2.10111111111111</c:v>
                </c:pt>
                <c:pt idx="57">
                  <c:v>-0.31111111111111001</c:v>
                </c:pt>
                <c:pt idx="58">
                  <c:v>-1.8422222222222211</c:v>
                </c:pt>
                <c:pt idx="59">
                  <c:v>-1.898888888888888</c:v>
                </c:pt>
                <c:pt idx="60">
                  <c:v>-5.6350000000000007</c:v>
                </c:pt>
                <c:pt idx="61">
                  <c:v>-8.6627777777777784</c:v>
                </c:pt>
                <c:pt idx="62">
                  <c:v>-6.0727777777777776</c:v>
                </c:pt>
                <c:pt idx="63">
                  <c:v>-5.1711111111111112</c:v>
                </c:pt>
                <c:pt idx="64">
                  <c:v>-3.4777777777777779</c:v>
                </c:pt>
                <c:pt idx="65">
                  <c:v>-3.5972222222222232</c:v>
                </c:pt>
                <c:pt idx="66">
                  <c:v>7.8888888888890604E-2</c:v>
                </c:pt>
                <c:pt idx="67">
                  <c:v>-6.8972222222222213</c:v>
                </c:pt>
                <c:pt idx="68">
                  <c:v>-10.26611111111111</c:v>
                </c:pt>
                <c:pt idx="69">
                  <c:v>-5.6661111111111122</c:v>
                </c:pt>
                <c:pt idx="70">
                  <c:v>-1.297777777777777</c:v>
                </c:pt>
                <c:pt idx="71">
                  <c:v>-0.64722222222222203</c:v>
                </c:pt>
                <c:pt idx="72">
                  <c:v>-4.2261111111111109</c:v>
                </c:pt>
                <c:pt idx="73">
                  <c:v>-6.6738888888888894</c:v>
                </c:pt>
                <c:pt idx="74">
                  <c:v>-2.072222222222222</c:v>
                </c:pt>
                <c:pt idx="75">
                  <c:v>-2.2461111111111101</c:v>
                </c:pt>
                <c:pt idx="76">
                  <c:v>-6.8327777777777774</c:v>
                </c:pt>
                <c:pt idx="77">
                  <c:v>-5.0477777777777773</c:v>
                </c:pt>
                <c:pt idx="78">
                  <c:v>-2.3911111111111101</c:v>
                </c:pt>
                <c:pt idx="79">
                  <c:v>-0.92888888888888899</c:v>
                </c:pt>
                <c:pt idx="80">
                  <c:v>1.751111111111112</c:v>
                </c:pt>
                <c:pt idx="81">
                  <c:v>-0.17111111111111099</c:v>
                </c:pt>
                <c:pt idx="82">
                  <c:v>-1.0988888888888899</c:v>
                </c:pt>
                <c:pt idx="83">
                  <c:v>1.07111111111111</c:v>
                </c:pt>
                <c:pt idx="84">
                  <c:v>1.180000000000001</c:v>
                </c:pt>
                <c:pt idx="85">
                  <c:v>4.0111111111111102</c:v>
                </c:pt>
                <c:pt idx="86">
                  <c:v>-0.59111111111111103</c:v>
                </c:pt>
                <c:pt idx="87">
                  <c:v>1.8322222222222231</c:v>
                </c:pt>
                <c:pt idx="88">
                  <c:v>0.52222222222222103</c:v>
                </c:pt>
                <c:pt idx="89">
                  <c:v>-1.071111111111112</c:v>
                </c:pt>
                <c:pt idx="90">
                  <c:v>-2.8877777777777771</c:v>
                </c:pt>
                <c:pt idx="91">
                  <c:v>-5.7911111111111104</c:v>
                </c:pt>
                <c:pt idx="92">
                  <c:v>-5.8888888888889802E-2</c:v>
                </c:pt>
                <c:pt idx="93">
                  <c:v>-3.2122222222222221</c:v>
                </c:pt>
                <c:pt idx="94">
                  <c:v>-4.1961111111111116</c:v>
                </c:pt>
                <c:pt idx="95">
                  <c:v>-3.1111111111111599E-2</c:v>
                </c:pt>
                <c:pt idx="96">
                  <c:v>1.912777777777777</c:v>
                </c:pt>
                <c:pt idx="97">
                  <c:v>-1.6122222222222229</c:v>
                </c:pt>
                <c:pt idx="98">
                  <c:v>-0.56277777777777904</c:v>
                </c:pt>
                <c:pt idx="99">
                  <c:v>1.126111111111112</c:v>
                </c:pt>
                <c:pt idx="100">
                  <c:v>3.9577777777777801</c:v>
                </c:pt>
                <c:pt idx="101">
                  <c:v>5.2050000000000001</c:v>
                </c:pt>
                <c:pt idx="102">
                  <c:v>-1.7272222222222231</c:v>
                </c:pt>
                <c:pt idx="103">
                  <c:v>-7.18611111111111</c:v>
                </c:pt>
                <c:pt idx="104">
                  <c:v>-1.0988888888888899</c:v>
                </c:pt>
                <c:pt idx="105">
                  <c:v>4.6877777777777787</c:v>
                </c:pt>
                <c:pt idx="106">
                  <c:v>2.3427777777777772</c:v>
                </c:pt>
                <c:pt idx="107">
                  <c:v>3.2477777777777752</c:v>
                </c:pt>
                <c:pt idx="108">
                  <c:v>-4.7422222222222219</c:v>
                </c:pt>
                <c:pt idx="109">
                  <c:v>-6.7372222222222202</c:v>
                </c:pt>
                <c:pt idx="110">
                  <c:v>-5.4177777777777774</c:v>
                </c:pt>
                <c:pt idx="111">
                  <c:v>0.79722222222222305</c:v>
                </c:pt>
                <c:pt idx="112">
                  <c:v>2.3888888888888501E-2</c:v>
                </c:pt>
                <c:pt idx="113">
                  <c:v>-0.78777777777777702</c:v>
                </c:pt>
                <c:pt idx="114">
                  <c:v>-3.2122222222222221</c:v>
                </c:pt>
                <c:pt idx="115">
                  <c:v>-0.198888888888889</c:v>
                </c:pt>
                <c:pt idx="116">
                  <c:v>4.7138888888888886</c:v>
                </c:pt>
                <c:pt idx="117">
                  <c:v>5.5911111111111111</c:v>
                </c:pt>
                <c:pt idx="118">
                  <c:v>4.0372222222222227</c:v>
                </c:pt>
                <c:pt idx="119">
                  <c:v>4.8177777777777759</c:v>
                </c:pt>
                <c:pt idx="120">
                  <c:v>4.1938888888888881</c:v>
                </c:pt>
                <c:pt idx="121">
                  <c:v>5.2572222222222216</c:v>
                </c:pt>
                <c:pt idx="122">
                  <c:v>6.2038888888888897</c:v>
                </c:pt>
                <c:pt idx="123">
                  <c:v>3.7222222222222241</c:v>
                </c:pt>
                <c:pt idx="124">
                  <c:v>1.6427777777777779</c:v>
                </c:pt>
                <c:pt idx="125">
                  <c:v>-0.22722222222222199</c:v>
                </c:pt>
                <c:pt idx="126">
                  <c:v>-6.6422222222222214</c:v>
                </c:pt>
                <c:pt idx="127">
                  <c:v>-3.2711111111111122</c:v>
                </c:pt>
                <c:pt idx="128">
                  <c:v>5.0500000000000016</c:v>
                </c:pt>
                <c:pt idx="129">
                  <c:v>-4.9561111111111096</c:v>
                </c:pt>
                <c:pt idx="130">
                  <c:v>-3.359999999999999</c:v>
                </c:pt>
                <c:pt idx="131">
                  <c:v>-3.0638888888888891</c:v>
                </c:pt>
                <c:pt idx="132">
                  <c:v>-3.3888888888888902</c:v>
                </c:pt>
                <c:pt idx="133">
                  <c:v>2.5572222222222232</c:v>
                </c:pt>
                <c:pt idx="134">
                  <c:v>2.316111111111109</c:v>
                </c:pt>
                <c:pt idx="135">
                  <c:v>4.4277777777777771</c:v>
                </c:pt>
                <c:pt idx="136">
                  <c:v>6.2549999999999999</c:v>
                </c:pt>
                <c:pt idx="137">
                  <c:v>6.1788888888888884</c:v>
                </c:pt>
                <c:pt idx="138">
                  <c:v>4.8177777777777759</c:v>
                </c:pt>
                <c:pt idx="139">
                  <c:v>-0.115</c:v>
                </c:pt>
                <c:pt idx="140">
                  <c:v>-0.45111111111111202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613504"/>
        <c:axId val="78619776"/>
      </c:lineChart>
      <c:dateAx>
        <c:axId val="78613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Date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m/d/yy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 anchor="b" anchorCtr="1"/>
          <a:lstStyle/>
          <a:p>
            <a:pPr>
              <a:defRPr/>
            </a:pPr>
            <a:endParaRPr lang="en-US"/>
          </a:p>
        </c:txPr>
        <c:crossAx val="78619776"/>
        <c:crossesAt val="-30"/>
        <c:auto val="1"/>
        <c:lblOffset val="100"/>
        <c:baseTimeUnit val="days"/>
      </c:dateAx>
      <c:valAx>
        <c:axId val="7861977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Degrees Celsius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78613504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egendEntry>
        <c:idx val="0"/>
        <c:delete val="1"/>
      </c:legendEntry>
      <c:legendEntry>
        <c:idx val="2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68255395683453202"/>
          <c:y val="8.7670443633570197E-3"/>
          <c:w val="0.30665467625899301"/>
          <c:h val="0.16539250048012299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0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7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4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8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15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9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4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0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0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9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8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041400" y="1346200"/>
          <a:ext cx="7061200" cy="416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41399" y="681719"/>
            <a:ext cx="7091785" cy="84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Figure </a:t>
            </a:r>
            <a:r>
              <a:rPr lang="en-US" sz="1200" dirty="0">
                <a:latin typeface="Times New Roman" charset="0"/>
                <a:ea typeface="ÇlÇr ñæí©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.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Air temperature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outside,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 inside the high tunnel (</a:t>
            </a:r>
            <a:r>
              <a:rPr lang="en-US" sz="1200" dirty="0" smtClean="0">
                <a:latin typeface="Times New Roman" charset="0"/>
                <a:ea typeface="ÇlÇr ñæí©" charset="0"/>
              </a:rPr>
              <a:t>DL), and under row cover (crop environment) in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season 2 (2010-2011) at a cooperator’s site </a:t>
            </a:r>
            <a:r>
              <a:rPr lang="en-US" sz="1200" dirty="0" smtClean="0">
                <a:latin typeface="Times New Roman" charset="0"/>
                <a:ea typeface="ÇlÇr ñæí©" charset="0"/>
              </a:rPr>
              <a:t>near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Window Rock, AZ.  Note the significant temperature drop around February 3, 2011.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08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sguldan</cp:lastModifiedBy>
  <cp:revision>7</cp:revision>
  <dcterms:created xsi:type="dcterms:W3CDTF">2013-08-30T17:54:21Z</dcterms:created>
  <dcterms:modified xsi:type="dcterms:W3CDTF">2013-08-31T14:59:11Z</dcterms:modified>
</cp:coreProperties>
</file>