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rk%20Uchanski:Users:Uchanski:Desktop:SECONDARY%20BACK%20UP:Hoop%20Houses%20Juliette%20Enfield:Juliette's%20Back%20up%20files:Thesis:HoopHouseProject:Growers:Tijeras:TijerasSeason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735145273165293E-2"/>
          <c:y val="0.16998090433306601"/>
          <c:w val="0.90714158676777301"/>
          <c:h val="0.67746569852421101"/>
        </c:manualLayout>
      </c:layout>
      <c:lineChart>
        <c:grouping val="standard"/>
        <c:varyColors val="0"/>
        <c:ser>
          <c:idx val="0"/>
          <c:order val="0"/>
          <c:tx>
            <c:strRef>
              <c:f>TijerasCelsius!$B$1</c:f>
              <c:strCache>
                <c:ptCount val="1"/>
                <c:pt idx="0">
                  <c:v>Crop Environment</c:v>
                </c:pt>
              </c:strCache>
            </c:strRef>
          </c:tx>
          <c:spPr>
            <a:ln w="25400" cmpd="dbl">
              <a:solidFill>
                <a:schemeClr val="tx1"/>
              </a:solidFill>
            </a:ln>
          </c:spPr>
          <c:marker>
            <c:symbol val="none"/>
          </c:marker>
          <c:cat>
            <c:numRef>
              <c:f>TijerasCelsius!$A$2:$A$121</c:f>
              <c:numCache>
                <c:formatCode>m/d/yy</c:formatCode>
                <c:ptCount val="120"/>
                <c:pt idx="0">
                  <c:v>39052</c:v>
                </c:pt>
                <c:pt idx="1">
                  <c:v>39053</c:v>
                </c:pt>
                <c:pt idx="2">
                  <c:v>39054</c:v>
                </c:pt>
                <c:pt idx="3">
                  <c:v>39055</c:v>
                </c:pt>
                <c:pt idx="4">
                  <c:v>39056</c:v>
                </c:pt>
                <c:pt idx="5">
                  <c:v>39057</c:v>
                </c:pt>
                <c:pt idx="6">
                  <c:v>39058</c:v>
                </c:pt>
                <c:pt idx="7">
                  <c:v>39059</c:v>
                </c:pt>
                <c:pt idx="8">
                  <c:v>39060</c:v>
                </c:pt>
                <c:pt idx="9">
                  <c:v>39061</c:v>
                </c:pt>
                <c:pt idx="10">
                  <c:v>39062</c:v>
                </c:pt>
                <c:pt idx="11">
                  <c:v>39063</c:v>
                </c:pt>
                <c:pt idx="12">
                  <c:v>39064</c:v>
                </c:pt>
                <c:pt idx="13">
                  <c:v>39065</c:v>
                </c:pt>
                <c:pt idx="14">
                  <c:v>39066</c:v>
                </c:pt>
                <c:pt idx="15">
                  <c:v>39067</c:v>
                </c:pt>
                <c:pt idx="16">
                  <c:v>39068</c:v>
                </c:pt>
                <c:pt idx="17">
                  <c:v>39069</c:v>
                </c:pt>
                <c:pt idx="18">
                  <c:v>39070</c:v>
                </c:pt>
                <c:pt idx="19">
                  <c:v>39071</c:v>
                </c:pt>
                <c:pt idx="20">
                  <c:v>39072</c:v>
                </c:pt>
                <c:pt idx="21">
                  <c:v>39073</c:v>
                </c:pt>
                <c:pt idx="22">
                  <c:v>39074</c:v>
                </c:pt>
                <c:pt idx="23">
                  <c:v>39075</c:v>
                </c:pt>
                <c:pt idx="24">
                  <c:v>39076</c:v>
                </c:pt>
                <c:pt idx="25">
                  <c:v>39077</c:v>
                </c:pt>
                <c:pt idx="26">
                  <c:v>39078</c:v>
                </c:pt>
                <c:pt idx="27">
                  <c:v>39079</c:v>
                </c:pt>
                <c:pt idx="28">
                  <c:v>39080</c:v>
                </c:pt>
                <c:pt idx="29">
                  <c:v>39081</c:v>
                </c:pt>
                <c:pt idx="30">
                  <c:v>39082</c:v>
                </c:pt>
                <c:pt idx="31">
                  <c:v>39083</c:v>
                </c:pt>
                <c:pt idx="32">
                  <c:v>39084</c:v>
                </c:pt>
                <c:pt idx="33">
                  <c:v>39085</c:v>
                </c:pt>
                <c:pt idx="34">
                  <c:v>39086</c:v>
                </c:pt>
                <c:pt idx="35">
                  <c:v>39087</c:v>
                </c:pt>
                <c:pt idx="36">
                  <c:v>39088</c:v>
                </c:pt>
                <c:pt idx="37">
                  <c:v>39089</c:v>
                </c:pt>
                <c:pt idx="38">
                  <c:v>39090</c:v>
                </c:pt>
                <c:pt idx="39">
                  <c:v>39091</c:v>
                </c:pt>
                <c:pt idx="40">
                  <c:v>39092</c:v>
                </c:pt>
                <c:pt idx="41">
                  <c:v>39093</c:v>
                </c:pt>
                <c:pt idx="42">
                  <c:v>39094</c:v>
                </c:pt>
                <c:pt idx="43">
                  <c:v>39095</c:v>
                </c:pt>
                <c:pt idx="44">
                  <c:v>39096</c:v>
                </c:pt>
                <c:pt idx="45">
                  <c:v>39097</c:v>
                </c:pt>
                <c:pt idx="46">
                  <c:v>39098</c:v>
                </c:pt>
                <c:pt idx="47">
                  <c:v>39099</c:v>
                </c:pt>
                <c:pt idx="48">
                  <c:v>39100</c:v>
                </c:pt>
                <c:pt idx="49">
                  <c:v>39101</c:v>
                </c:pt>
                <c:pt idx="50">
                  <c:v>39102</c:v>
                </c:pt>
                <c:pt idx="51">
                  <c:v>39103</c:v>
                </c:pt>
                <c:pt idx="52">
                  <c:v>39104</c:v>
                </c:pt>
                <c:pt idx="53">
                  <c:v>39105</c:v>
                </c:pt>
                <c:pt idx="54">
                  <c:v>39106</c:v>
                </c:pt>
                <c:pt idx="55">
                  <c:v>39107</c:v>
                </c:pt>
                <c:pt idx="56">
                  <c:v>39108</c:v>
                </c:pt>
                <c:pt idx="57">
                  <c:v>39109</c:v>
                </c:pt>
                <c:pt idx="58">
                  <c:v>39110</c:v>
                </c:pt>
                <c:pt idx="59">
                  <c:v>39111</c:v>
                </c:pt>
                <c:pt idx="60">
                  <c:v>39112</c:v>
                </c:pt>
                <c:pt idx="61">
                  <c:v>39113</c:v>
                </c:pt>
                <c:pt idx="62">
                  <c:v>39114</c:v>
                </c:pt>
                <c:pt idx="63">
                  <c:v>39115</c:v>
                </c:pt>
                <c:pt idx="64">
                  <c:v>39116</c:v>
                </c:pt>
                <c:pt idx="65">
                  <c:v>39117</c:v>
                </c:pt>
                <c:pt idx="66">
                  <c:v>39118</c:v>
                </c:pt>
                <c:pt idx="67">
                  <c:v>39119</c:v>
                </c:pt>
                <c:pt idx="68">
                  <c:v>39120</c:v>
                </c:pt>
                <c:pt idx="69">
                  <c:v>39121</c:v>
                </c:pt>
                <c:pt idx="70">
                  <c:v>39122</c:v>
                </c:pt>
                <c:pt idx="71">
                  <c:v>39123</c:v>
                </c:pt>
                <c:pt idx="72">
                  <c:v>39124</c:v>
                </c:pt>
                <c:pt idx="73">
                  <c:v>39125</c:v>
                </c:pt>
                <c:pt idx="74">
                  <c:v>39126</c:v>
                </c:pt>
                <c:pt idx="75">
                  <c:v>39127</c:v>
                </c:pt>
                <c:pt idx="76">
                  <c:v>39128</c:v>
                </c:pt>
                <c:pt idx="77">
                  <c:v>39129</c:v>
                </c:pt>
                <c:pt idx="78">
                  <c:v>39130</c:v>
                </c:pt>
                <c:pt idx="79">
                  <c:v>39131</c:v>
                </c:pt>
                <c:pt idx="80">
                  <c:v>39132</c:v>
                </c:pt>
                <c:pt idx="81">
                  <c:v>39133</c:v>
                </c:pt>
                <c:pt idx="82">
                  <c:v>39134</c:v>
                </c:pt>
                <c:pt idx="83">
                  <c:v>39135</c:v>
                </c:pt>
                <c:pt idx="84">
                  <c:v>39136</c:v>
                </c:pt>
                <c:pt idx="85">
                  <c:v>39137</c:v>
                </c:pt>
                <c:pt idx="86">
                  <c:v>39138</c:v>
                </c:pt>
                <c:pt idx="87">
                  <c:v>39139</c:v>
                </c:pt>
                <c:pt idx="88">
                  <c:v>39140</c:v>
                </c:pt>
                <c:pt idx="89">
                  <c:v>39141</c:v>
                </c:pt>
                <c:pt idx="90">
                  <c:v>39142</c:v>
                </c:pt>
                <c:pt idx="91">
                  <c:v>39143</c:v>
                </c:pt>
                <c:pt idx="92">
                  <c:v>39144</c:v>
                </c:pt>
                <c:pt idx="93">
                  <c:v>39145</c:v>
                </c:pt>
                <c:pt idx="94">
                  <c:v>39146</c:v>
                </c:pt>
                <c:pt idx="95">
                  <c:v>39147</c:v>
                </c:pt>
                <c:pt idx="96">
                  <c:v>39148</c:v>
                </c:pt>
                <c:pt idx="97">
                  <c:v>39149</c:v>
                </c:pt>
                <c:pt idx="98">
                  <c:v>39150</c:v>
                </c:pt>
                <c:pt idx="99">
                  <c:v>39151</c:v>
                </c:pt>
                <c:pt idx="100">
                  <c:v>39152</c:v>
                </c:pt>
                <c:pt idx="101">
                  <c:v>39153</c:v>
                </c:pt>
                <c:pt idx="102">
                  <c:v>39154</c:v>
                </c:pt>
                <c:pt idx="103">
                  <c:v>39155</c:v>
                </c:pt>
                <c:pt idx="104">
                  <c:v>39156</c:v>
                </c:pt>
                <c:pt idx="105">
                  <c:v>39157</c:v>
                </c:pt>
                <c:pt idx="106">
                  <c:v>39158</c:v>
                </c:pt>
                <c:pt idx="107">
                  <c:v>39159</c:v>
                </c:pt>
                <c:pt idx="108">
                  <c:v>39160</c:v>
                </c:pt>
                <c:pt idx="109">
                  <c:v>39161</c:v>
                </c:pt>
                <c:pt idx="110">
                  <c:v>39162</c:v>
                </c:pt>
                <c:pt idx="111">
                  <c:v>39163</c:v>
                </c:pt>
                <c:pt idx="112">
                  <c:v>39164</c:v>
                </c:pt>
                <c:pt idx="113">
                  <c:v>39165</c:v>
                </c:pt>
                <c:pt idx="114">
                  <c:v>39166</c:v>
                </c:pt>
                <c:pt idx="115">
                  <c:v>39167</c:v>
                </c:pt>
                <c:pt idx="116">
                  <c:v>39168</c:v>
                </c:pt>
                <c:pt idx="117">
                  <c:v>39169</c:v>
                </c:pt>
                <c:pt idx="118">
                  <c:v>39170</c:v>
                </c:pt>
                <c:pt idx="119">
                  <c:v>39171</c:v>
                </c:pt>
              </c:numCache>
            </c:numRef>
          </c:cat>
          <c:val>
            <c:numRef>
              <c:f>TijerasCelsius!$B$2:$B$121</c:f>
              <c:numCache>
                <c:formatCode>General</c:formatCode>
                <c:ptCount val="120"/>
                <c:pt idx="0">
                  <c:v>38.588000000000001</c:v>
                </c:pt>
                <c:pt idx="1">
                  <c:v>38.783999999999999</c:v>
                </c:pt>
                <c:pt idx="2">
                  <c:v>37.095999999999997</c:v>
                </c:pt>
                <c:pt idx="3">
                  <c:v>39.829000000000001</c:v>
                </c:pt>
                <c:pt idx="4">
                  <c:v>39.686</c:v>
                </c:pt>
                <c:pt idx="5">
                  <c:v>36.715000000000003</c:v>
                </c:pt>
                <c:pt idx="6">
                  <c:v>37.975999999999999</c:v>
                </c:pt>
                <c:pt idx="7">
                  <c:v>40.228000000000002</c:v>
                </c:pt>
                <c:pt idx="8">
                  <c:v>38.868000000000002</c:v>
                </c:pt>
                <c:pt idx="9">
                  <c:v>39.29</c:v>
                </c:pt>
                <c:pt idx="10">
                  <c:v>37.261000000000003</c:v>
                </c:pt>
                <c:pt idx="11">
                  <c:v>41.006999999999998</c:v>
                </c:pt>
                <c:pt idx="12">
                  <c:v>41.094000000000001</c:v>
                </c:pt>
                <c:pt idx="13">
                  <c:v>30.824000000000002</c:v>
                </c:pt>
                <c:pt idx="14">
                  <c:v>5.1539999999999999</c:v>
                </c:pt>
                <c:pt idx="15">
                  <c:v>8.9410000000000007</c:v>
                </c:pt>
                <c:pt idx="16">
                  <c:v>21.603999999999999</c:v>
                </c:pt>
                <c:pt idx="17">
                  <c:v>25.065000000000001</c:v>
                </c:pt>
                <c:pt idx="18">
                  <c:v>16.606000000000002</c:v>
                </c:pt>
                <c:pt idx="19">
                  <c:v>27.727</c:v>
                </c:pt>
                <c:pt idx="20">
                  <c:v>25.21</c:v>
                </c:pt>
                <c:pt idx="21">
                  <c:v>23.376000000000001</c:v>
                </c:pt>
                <c:pt idx="22">
                  <c:v>36.96</c:v>
                </c:pt>
                <c:pt idx="23">
                  <c:v>37.563000000000002</c:v>
                </c:pt>
                <c:pt idx="24">
                  <c:v>33.860999999999997</c:v>
                </c:pt>
                <c:pt idx="25">
                  <c:v>23.015999999999998</c:v>
                </c:pt>
                <c:pt idx="26">
                  <c:v>29.439</c:v>
                </c:pt>
                <c:pt idx="27">
                  <c:v>29.49</c:v>
                </c:pt>
                <c:pt idx="28">
                  <c:v>8.0950000000000006</c:v>
                </c:pt>
                <c:pt idx="29">
                  <c:v>20.507000000000001</c:v>
                </c:pt>
                <c:pt idx="30">
                  <c:v>24.725999999999999</c:v>
                </c:pt>
                <c:pt idx="31">
                  <c:v>29.463999999999999</c:v>
                </c:pt>
                <c:pt idx="32">
                  <c:v>30.369</c:v>
                </c:pt>
                <c:pt idx="33">
                  <c:v>33.079000000000001</c:v>
                </c:pt>
                <c:pt idx="34">
                  <c:v>31.663</c:v>
                </c:pt>
                <c:pt idx="35">
                  <c:v>31.077000000000002</c:v>
                </c:pt>
                <c:pt idx="36">
                  <c:v>34.969000000000001</c:v>
                </c:pt>
                <c:pt idx="37">
                  <c:v>34.491999999999997</c:v>
                </c:pt>
                <c:pt idx="38">
                  <c:v>33.521000000000001</c:v>
                </c:pt>
                <c:pt idx="39">
                  <c:v>29.815000000000001</c:v>
                </c:pt>
                <c:pt idx="40">
                  <c:v>31.152999999999999</c:v>
                </c:pt>
                <c:pt idx="41">
                  <c:v>29.74</c:v>
                </c:pt>
                <c:pt idx="42">
                  <c:v>33.652000000000001</c:v>
                </c:pt>
                <c:pt idx="43">
                  <c:v>36.579000000000001</c:v>
                </c:pt>
                <c:pt idx="44">
                  <c:v>36.741999999999997</c:v>
                </c:pt>
                <c:pt idx="45">
                  <c:v>35.823</c:v>
                </c:pt>
                <c:pt idx="46">
                  <c:v>36.200000000000003</c:v>
                </c:pt>
                <c:pt idx="47">
                  <c:v>43.283999999999999</c:v>
                </c:pt>
                <c:pt idx="48">
                  <c:v>39.886000000000003</c:v>
                </c:pt>
                <c:pt idx="49">
                  <c:v>38.783999999999999</c:v>
                </c:pt>
                <c:pt idx="50">
                  <c:v>39.430999999999997</c:v>
                </c:pt>
                <c:pt idx="51">
                  <c:v>41.912999999999997</c:v>
                </c:pt>
                <c:pt idx="52">
                  <c:v>39.856999999999999</c:v>
                </c:pt>
                <c:pt idx="53">
                  <c:v>32.174999999999997</c:v>
                </c:pt>
                <c:pt idx="54">
                  <c:v>37.783000000000001</c:v>
                </c:pt>
                <c:pt idx="55">
                  <c:v>43.222999999999999</c:v>
                </c:pt>
                <c:pt idx="56">
                  <c:v>43.042999999999999</c:v>
                </c:pt>
                <c:pt idx="57">
                  <c:v>43.585999999999999</c:v>
                </c:pt>
                <c:pt idx="58">
                  <c:v>42.564</c:v>
                </c:pt>
                <c:pt idx="59">
                  <c:v>43.585999999999999</c:v>
                </c:pt>
                <c:pt idx="60">
                  <c:v>49.683</c:v>
                </c:pt>
                <c:pt idx="61">
                  <c:v>10.638</c:v>
                </c:pt>
                <c:pt idx="62">
                  <c:v>22.536999999999999</c:v>
                </c:pt>
                <c:pt idx="63">
                  <c:v>39.121000000000002</c:v>
                </c:pt>
                <c:pt idx="64">
                  <c:v>43.798999999999999</c:v>
                </c:pt>
                <c:pt idx="65">
                  <c:v>33.6</c:v>
                </c:pt>
                <c:pt idx="66">
                  <c:v>48.238</c:v>
                </c:pt>
                <c:pt idx="67">
                  <c:v>44.134999999999998</c:v>
                </c:pt>
                <c:pt idx="68">
                  <c:v>42.445</c:v>
                </c:pt>
                <c:pt idx="69">
                  <c:v>43.524999999999999</c:v>
                </c:pt>
                <c:pt idx="70">
                  <c:v>42.713999999999999</c:v>
                </c:pt>
                <c:pt idx="71">
                  <c:v>46.098999999999997</c:v>
                </c:pt>
                <c:pt idx="72">
                  <c:v>46.161999999999999</c:v>
                </c:pt>
                <c:pt idx="73">
                  <c:v>48.637</c:v>
                </c:pt>
                <c:pt idx="74">
                  <c:v>48.338000000000001</c:v>
                </c:pt>
                <c:pt idx="75">
                  <c:v>49.784999999999997</c:v>
                </c:pt>
                <c:pt idx="76">
                  <c:v>48.905000000000001</c:v>
                </c:pt>
                <c:pt idx="77">
                  <c:v>39.262</c:v>
                </c:pt>
                <c:pt idx="78">
                  <c:v>33.677999999999997</c:v>
                </c:pt>
                <c:pt idx="79">
                  <c:v>33.442999999999998</c:v>
                </c:pt>
                <c:pt idx="80">
                  <c:v>30.065999999999999</c:v>
                </c:pt>
                <c:pt idx="81">
                  <c:v>33.131</c:v>
                </c:pt>
                <c:pt idx="82">
                  <c:v>39.430999999999997</c:v>
                </c:pt>
                <c:pt idx="83">
                  <c:v>42.267000000000003</c:v>
                </c:pt>
                <c:pt idx="84">
                  <c:v>41.21</c:v>
                </c:pt>
                <c:pt idx="85">
                  <c:v>39.600999999999999</c:v>
                </c:pt>
                <c:pt idx="86">
                  <c:v>43.86</c:v>
                </c:pt>
                <c:pt idx="87">
                  <c:v>24.122</c:v>
                </c:pt>
                <c:pt idx="88">
                  <c:v>46.29</c:v>
                </c:pt>
                <c:pt idx="89">
                  <c:v>47.156999999999996</c:v>
                </c:pt>
                <c:pt idx="90">
                  <c:v>48.371000000000002</c:v>
                </c:pt>
                <c:pt idx="91">
                  <c:v>48.04</c:v>
                </c:pt>
                <c:pt idx="92">
                  <c:v>42.119</c:v>
                </c:pt>
                <c:pt idx="93">
                  <c:v>37.700000000000003</c:v>
                </c:pt>
                <c:pt idx="94">
                  <c:v>37.479999999999997</c:v>
                </c:pt>
                <c:pt idx="95">
                  <c:v>41.502000000000002</c:v>
                </c:pt>
                <c:pt idx="96">
                  <c:v>38.840000000000003</c:v>
                </c:pt>
                <c:pt idx="97">
                  <c:v>45.814</c:v>
                </c:pt>
                <c:pt idx="98">
                  <c:v>47.777000000000001</c:v>
                </c:pt>
                <c:pt idx="99">
                  <c:v>37.015000000000001</c:v>
                </c:pt>
                <c:pt idx="100">
                  <c:v>38.143000000000001</c:v>
                </c:pt>
                <c:pt idx="101">
                  <c:v>38.728000000000002</c:v>
                </c:pt>
                <c:pt idx="102">
                  <c:v>38.281999999999996</c:v>
                </c:pt>
                <c:pt idx="103">
                  <c:v>32.124000000000002</c:v>
                </c:pt>
                <c:pt idx="104">
                  <c:v>41.765999999999998</c:v>
                </c:pt>
                <c:pt idx="105">
                  <c:v>41.912999999999997</c:v>
                </c:pt>
                <c:pt idx="106">
                  <c:v>40.543999999999997</c:v>
                </c:pt>
                <c:pt idx="107">
                  <c:v>38.17</c:v>
                </c:pt>
                <c:pt idx="108">
                  <c:v>39.093000000000004</c:v>
                </c:pt>
                <c:pt idx="109">
                  <c:v>38.420999999999999</c:v>
                </c:pt>
                <c:pt idx="110">
                  <c:v>37.453000000000003</c:v>
                </c:pt>
                <c:pt idx="111">
                  <c:v>43.616</c:v>
                </c:pt>
                <c:pt idx="112">
                  <c:v>43.768000000000001</c:v>
                </c:pt>
                <c:pt idx="113">
                  <c:v>37.755000000000003</c:v>
                </c:pt>
                <c:pt idx="114">
                  <c:v>33.521000000000001</c:v>
                </c:pt>
                <c:pt idx="115">
                  <c:v>35.689</c:v>
                </c:pt>
                <c:pt idx="116">
                  <c:v>37.151000000000003</c:v>
                </c:pt>
                <c:pt idx="117">
                  <c:v>37.866</c:v>
                </c:pt>
                <c:pt idx="118">
                  <c:v>36.335000000000001</c:v>
                </c:pt>
                <c:pt idx="119">
                  <c:v>29.114999999999998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TijerasCelsius!$C$1</c:f>
              <c:strCache>
                <c:ptCount val="1"/>
                <c:pt idx="0">
                  <c:v>Crop Environment</c:v>
                </c:pt>
              </c:strCache>
            </c:strRef>
          </c:tx>
          <c:spPr>
            <a:ln w="25400" cmpd="dbl">
              <a:solidFill>
                <a:schemeClr val="tx1"/>
              </a:solidFill>
            </a:ln>
          </c:spPr>
          <c:marker>
            <c:symbol val="none"/>
          </c:marker>
          <c:cat>
            <c:numRef>
              <c:f>TijerasCelsius!$A$2:$A$121</c:f>
              <c:numCache>
                <c:formatCode>m/d/yy</c:formatCode>
                <c:ptCount val="120"/>
                <c:pt idx="0">
                  <c:v>39052</c:v>
                </c:pt>
                <c:pt idx="1">
                  <c:v>39053</c:v>
                </c:pt>
                <c:pt idx="2">
                  <c:v>39054</c:v>
                </c:pt>
                <c:pt idx="3">
                  <c:v>39055</c:v>
                </c:pt>
                <c:pt idx="4">
                  <c:v>39056</c:v>
                </c:pt>
                <c:pt idx="5">
                  <c:v>39057</c:v>
                </c:pt>
                <c:pt idx="6">
                  <c:v>39058</c:v>
                </c:pt>
                <c:pt idx="7">
                  <c:v>39059</c:v>
                </c:pt>
                <c:pt idx="8">
                  <c:v>39060</c:v>
                </c:pt>
                <c:pt idx="9">
                  <c:v>39061</c:v>
                </c:pt>
                <c:pt idx="10">
                  <c:v>39062</c:v>
                </c:pt>
                <c:pt idx="11">
                  <c:v>39063</c:v>
                </c:pt>
                <c:pt idx="12">
                  <c:v>39064</c:v>
                </c:pt>
                <c:pt idx="13">
                  <c:v>39065</c:v>
                </c:pt>
                <c:pt idx="14">
                  <c:v>39066</c:v>
                </c:pt>
                <c:pt idx="15">
                  <c:v>39067</c:v>
                </c:pt>
                <c:pt idx="16">
                  <c:v>39068</c:v>
                </c:pt>
                <c:pt idx="17">
                  <c:v>39069</c:v>
                </c:pt>
                <c:pt idx="18">
                  <c:v>39070</c:v>
                </c:pt>
                <c:pt idx="19">
                  <c:v>39071</c:v>
                </c:pt>
                <c:pt idx="20">
                  <c:v>39072</c:v>
                </c:pt>
                <c:pt idx="21">
                  <c:v>39073</c:v>
                </c:pt>
                <c:pt idx="22">
                  <c:v>39074</c:v>
                </c:pt>
                <c:pt idx="23">
                  <c:v>39075</c:v>
                </c:pt>
                <c:pt idx="24">
                  <c:v>39076</c:v>
                </c:pt>
                <c:pt idx="25">
                  <c:v>39077</c:v>
                </c:pt>
                <c:pt idx="26">
                  <c:v>39078</c:v>
                </c:pt>
                <c:pt idx="27">
                  <c:v>39079</c:v>
                </c:pt>
                <c:pt idx="28">
                  <c:v>39080</c:v>
                </c:pt>
                <c:pt idx="29">
                  <c:v>39081</c:v>
                </c:pt>
                <c:pt idx="30">
                  <c:v>39082</c:v>
                </c:pt>
                <c:pt idx="31">
                  <c:v>39083</c:v>
                </c:pt>
                <c:pt idx="32">
                  <c:v>39084</c:v>
                </c:pt>
                <c:pt idx="33">
                  <c:v>39085</c:v>
                </c:pt>
                <c:pt idx="34">
                  <c:v>39086</c:v>
                </c:pt>
                <c:pt idx="35">
                  <c:v>39087</c:v>
                </c:pt>
                <c:pt idx="36">
                  <c:v>39088</c:v>
                </c:pt>
                <c:pt idx="37">
                  <c:v>39089</c:v>
                </c:pt>
                <c:pt idx="38">
                  <c:v>39090</c:v>
                </c:pt>
                <c:pt idx="39">
                  <c:v>39091</c:v>
                </c:pt>
                <c:pt idx="40">
                  <c:v>39092</c:v>
                </c:pt>
                <c:pt idx="41">
                  <c:v>39093</c:v>
                </c:pt>
                <c:pt idx="42">
                  <c:v>39094</c:v>
                </c:pt>
                <c:pt idx="43">
                  <c:v>39095</c:v>
                </c:pt>
                <c:pt idx="44">
                  <c:v>39096</c:v>
                </c:pt>
                <c:pt idx="45">
                  <c:v>39097</c:v>
                </c:pt>
                <c:pt idx="46">
                  <c:v>39098</c:v>
                </c:pt>
                <c:pt idx="47">
                  <c:v>39099</c:v>
                </c:pt>
                <c:pt idx="48">
                  <c:v>39100</c:v>
                </c:pt>
                <c:pt idx="49">
                  <c:v>39101</c:v>
                </c:pt>
                <c:pt idx="50">
                  <c:v>39102</c:v>
                </c:pt>
                <c:pt idx="51">
                  <c:v>39103</c:v>
                </c:pt>
                <c:pt idx="52">
                  <c:v>39104</c:v>
                </c:pt>
                <c:pt idx="53">
                  <c:v>39105</c:v>
                </c:pt>
                <c:pt idx="54">
                  <c:v>39106</c:v>
                </c:pt>
                <c:pt idx="55">
                  <c:v>39107</c:v>
                </c:pt>
                <c:pt idx="56">
                  <c:v>39108</c:v>
                </c:pt>
                <c:pt idx="57">
                  <c:v>39109</c:v>
                </c:pt>
                <c:pt idx="58">
                  <c:v>39110</c:v>
                </c:pt>
                <c:pt idx="59">
                  <c:v>39111</c:v>
                </c:pt>
                <c:pt idx="60">
                  <c:v>39112</c:v>
                </c:pt>
                <c:pt idx="61">
                  <c:v>39113</c:v>
                </c:pt>
                <c:pt idx="62">
                  <c:v>39114</c:v>
                </c:pt>
                <c:pt idx="63">
                  <c:v>39115</c:v>
                </c:pt>
                <c:pt idx="64">
                  <c:v>39116</c:v>
                </c:pt>
                <c:pt idx="65">
                  <c:v>39117</c:v>
                </c:pt>
                <c:pt idx="66">
                  <c:v>39118</c:v>
                </c:pt>
                <c:pt idx="67">
                  <c:v>39119</c:v>
                </c:pt>
                <c:pt idx="68">
                  <c:v>39120</c:v>
                </c:pt>
                <c:pt idx="69">
                  <c:v>39121</c:v>
                </c:pt>
                <c:pt idx="70">
                  <c:v>39122</c:v>
                </c:pt>
                <c:pt idx="71">
                  <c:v>39123</c:v>
                </c:pt>
                <c:pt idx="72">
                  <c:v>39124</c:v>
                </c:pt>
                <c:pt idx="73">
                  <c:v>39125</c:v>
                </c:pt>
                <c:pt idx="74">
                  <c:v>39126</c:v>
                </c:pt>
                <c:pt idx="75">
                  <c:v>39127</c:v>
                </c:pt>
                <c:pt idx="76">
                  <c:v>39128</c:v>
                </c:pt>
                <c:pt idx="77">
                  <c:v>39129</c:v>
                </c:pt>
                <c:pt idx="78">
                  <c:v>39130</c:v>
                </c:pt>
                <c:pt idx="79">
                  <c:v>39131</c:v>
                </c:pt>
                <c:pt idx="80">
                  <c:v>39132</c:v>
                </c:pt>
                <c:pt idx="81">
                  <c:v>39133</c:v>
                </c:pt>
                <c:pt idx="82">
                  <c:v>39134</c:v>
                </c:pt>
                <c:pt idx="83">
                  <c:v>39135</c:v>
                </c:pt>
                <c:pt idx="84">
                  <c:v>39136</c:v>
                </c:pt>
                <c:pt idx="85">
                  <c:v>39137</c:v>
                </c:pt>
                <c:pt idx="86">
                  <c:v>39138</c:v>
                </c:pt>
                <c:pt idx="87">
                  <c:v>39139</c:v>
                </c:pt>
                <c:pt idx="88">
                  <c:v>39140</c:v>
                </c:pt>
                <c:pt idx="89">
                  <c:v>39141</c:v>
                </c:pt>
                <c:pt idx="90">
                  <c:v>39142</c:v>
                </c:pt>
                <c:pt idx="91">
                  <c:v>39143</c:v>
                </c:pt>
                <c:pt idx="92">
                  <c:v>39144</c:v>
                </c:pt>
                <c:pt idx="93">
                  <c:v>39145</c:v>
                </c:pt>
                <c:pt idx="94">
                  <c:v>39146</c:v>
                </c:pt>
                <c:pt idx="95">
                  <c:v>39147</c:v>
                </c:pt>
                <c:pt idx="96">
                  <c:v>39148</c:v>
                </c:pt>
                <c:pt idx="97">
                  <c:v>39149</c:v>
                </c:pt>
                <c:pt idx="98">
                  <c:v>39150</c:v>
                </c:pt>
                <c:pt idx="99">
                  <c:v>39151</c:v>
                </c:pt>
                <c:pt idx="100">
                  <c:v>39152</c:v>
                </c:pt>
                <c:pt idx="101">
                  <c:v>39153</c:v>
                </c:pt>
                <c:pt idx="102">
                  <c:v>39154</c:v>
                </c:pt>
                <c:pt idx="103">
                  <c:v>39155</c:v>
                </c:pt>
                <c:pt idx="104">
                  <c:v>39156</c:v>
                </c:pt>
                <c:pt idx="105">
                  <c:v>39157</c:v>
                </c:pt>
                <c:pt idx="106">
                  <c:v>39158</c:v>
                </c:pt>
                <c:pt idx="107">
                  <c:v>39159</c:v>
                </c:pt>
                <c:pt idx="108">
                  <c:v>39160</c:v>
                </c:pt>
                <c:pt idx="109">
                  <c:v>39161</c:v>
                </c:pt>
                <c:pt idx="110">
                  <c:v>39162</c:v>
                </c:pt>
                <c:pt idx="111">
                  <c:v>39163</c:v>
                </c:pt>
                <c:pt idx="112">
                  <c:v>39164</c:v>
                </c:pt>
                <c:pt idx="113">
                  <c:v>39165</c:v>
                </c:pt>
                <c:pt idx="114">
                  <c:v>39166</c:v>
                </c:pt>
                <c:pt idx="115">
                  <c:v>39167</c:v>
                </c:pt>
                <c:pt idx="116">
                  <c:v>39168</c:v>
                </c:pt>
                <c:pt idx="117">
                  <c:v>39169</c:v>
                </c:pt>
                <c:pt idx="118">
                  <c:v>39170</c:v>
                </c:pt>
                <c:pt idx="119">
                  <c:v>39171</c:v>
                </c:pt>
              </c:numCache>
            </c:numRef>
          </c:cat>
          <c:val>
            <c:numRef>
              <c:f>TijerasCelsius!$C$2:$C$121</c:f>
              <c:numCache>
                <c:formatCode>General</c:formatCode>
                <c:ptCount val="120"/>
                <c:pt idx="0">
                  <c:v>-1.5840000000000001</c:v>
                </c:pt>
                <c:pt idx="1">
                  <c:v>0.77</c:v>
                </c:pt>
                <c:pt idx="2">
                  <c:v>-2.419</c:v>
                </c:pt>
                <c:pt idx="3">
                  <c:v>-0.254</c:v>
                </c:pt>
                <c:pt idx="4">
                  <c:v>0.82499999999999996</c:v>
                </c:pt>
                <c:pt idx="5">
                  <c:v>5.0999999999999997E-2</c:v>
                </c:pt>
                <c:pt idx="6">
                  <c:v>-2.8580000000000001</c:v>
                </c:pt>
                <c:pt idx="7">
                  <c:v>-1.1279999999999999</c:v>
                </c:pt>
                <c:pt idx="8">
                  <c:v>0.439</c:v>
                </c:pt>
                <c:pt idx="9">
                  <c:v>-0.47899999999999998</c:v>
                </c:pt>
                <c:pt idx="10">
                  <c:v>-3.181</c:v>
                </c:pt>
                <c:pt idx="11">
                  <c:v>-0.67500000000000004</c:v>
                </c:pt>
                <c:pt idx="12">
                  <c:v>-0.47899999999999998</c:v>
                </c:pt>
                <c:pt idx="13">
                  <c:v>3.3010000000000002</c:v>
                </c:pt>
                <c:pt idx="14">
                  <c:v>2.262</c:v>
                </c:pt>
                <c:pt idx="15">
                  <c:v>0.98899999999999999</c:v>
                </c:pt>
                <c:pt idx="16">
                  <c:v>0.32900000000000001</c:v>
                </c:pt>
                <c:pt idx="17">
                  <c:v>3.274</c:v>
                </c:pt>
                <c:pt idx="18">
                  <c:v>2.5840000000000001</c:v>
                </c:pt>
                <c:pt idx="19">
                  <c:v>2.9830000000000001</c:v>
                </c:pt>
                <c:pt idx="20">
                  <c:v>2.7170000000000001</c:v>
                </c:pt>
                <c:pt idx="21">
                  <c:v>1.044</c:v>
                </c:pt>
                <c:pt idx="22">
                  <c:v>7.9000000000000001E-2</c:v>
                </c:pt>
                <c:pt idx="23">
                  <c:v>-1.8420000000000001</c:v>
                </c:pt>
                <c:pt idx="24">
                  <c:v>-1.3839999999999999</c:v>
                </c:pt>
                <c:pt idx="25">
                  <c:v>-0.64700000000000002</c:v>
                </c:pt>
                <c:pt idx="26">
                  <c:v>-0.67500000000000004</c:v>
                </c:pt>
                <c:pt idx="27">
                  <c:v>-1.5840000000000001</c:v>
                </c:pt>
                <c:pt idx="28">
                  <c:v>-3.8359999999999999</c:v>
                </c:pt>
                <c:pt idx="29">
                  <c:v>-6.23</c:v>
                </c:pt>
                <c:pt idx="30">
                  <c:v>-6.2930000000000001</c:v>
                </c:pt>
                <c:pt idx="31">
                  <c:v>-6.2930000000000001</c:v>
                </c:pt>
                <c:pt idx="32">
                  <c:v>-2.7410000000000001</c:v>
                </c:pt>
                <c:pt idx="33">
                  <c:v>-5.0780000000000003</c:v>
                </c:pt>
                <c:pt idx="34">
                  <c:v>-3.7450000000000001</c:v>
                </c:pt>
                <c:pt idx="35">
                  <c:v>-3.0350000000000001</c:v>
                </c:pt>
                <c:pt idx="36">
                  <c:v>-1.4410000000000001</c:v>
                </c:pt>
                <c:pt idx="37">
                  <c:v>-3.3</c:v>
                </c:pt>
                <c:pt idx="38">
                  <c:v>-2.2170000000000001</c:v>
                </c:pt>
                <c:pt idx="39">
                  <c:v>-4.8630000000000004</c:v>
                </c:pt>
                <c:pt idx="40">
                  <c:v>-6.8010000000000002</c:v>
                </c:pt>
                <c:pt idx="41">
                  <c:v>-2.39</c:v>
                </c:pt>
                <c:pt idx="42">
                  <c:v>-3.359</c:v>
                </c:pt>
                <c:pt idx="43">
                  <c:v>-0.92900000000000005</c:v>
                </c:pt>
                <c:pt idx="44">
                  <c:v>-1.1830000000000001</c:v>
                </c:pt>
                <c:pt idx="45">
                  <c:v>-0.98499999999999999</c:v>
                </c:pt>
                <c:pt idx="46">
                  <c:v>0.71499999999999997</c:v>
                </c:pt>
                <c:pt idx="47">
                  <c:v>-0.64700000000000002</c:v>
                </c:pt>
                <c:pt idx="48">
                  <c:v>-0.73099999999999998</c:v>
                </c:pt>
                <c:pt idx="49">
                  <c:v>-5.3869999999999996</c:v>
                </c:pt>
                <c:pt idx="50">
                  <c:v>-3.9260000000000002</c:v>
                </c:pt>
                <c:pt idx="51">
                  <c:v>-4.0149999999999997</c:v>
                </c:pt>
                <c:pt idx="52">
                  <c:v>-3.7160000000000002</c:v>
                </c:pt>
                <c:pt idx="53">
                  <c:v>-7.2190000000000003</c:v>
                </c:pt>
                <c:pt idx="54">
                  <c:v>-6.6420000000000003</c:v>
                </c:pt>
                <c:pt idx="55">
                  <c:v>-8.2970000000000006</c:v>
                </c:pt>
                <c:pt idx="56">
                  <c:v>-5.5410000000000004</c:v>
                </c:pt>
                <c:pt idx="57">
                  <c:v>-3.0350000000000001</c:v>
                </c:pt>
                <c:pt idx="58">
                  <c:v>-3.27</c:v>
                </c:pt>
                <c:pt idx="59">
                  <c:v>-3.0350000000000001</c:v>
                </c:pt>
                <c:pt idx="60">
                  <c:v>-3.9550000000000001</c:v>
                </c:pt>
                <c:pt idx="61">
                  <c:v>-12.012</c:v>
                </c:pt>
                <c:pt idx="62">
                  <c:v>-15.505000000000001</c:v>
                </c:pt>
                <c:pt idx="63">
                  <c:v>-18.786000000000001</c:v>
                </c:pt>
                <c:pt idx="64">
                  <c:v>-11.685</c:v>
                </c:pt>
                <c:pt idx="65">
                  <c:v>-6.4509999999999996</c:v>
                </c:pt>
                <c:pt idx="66">
                  <c:v>-7.3789999999999996</c:v>
                </c:pt>
                <c:pt idx="67">
                  <c:v>-10.37</c:v>
                </c:pt>
                <c:pt idx="68">
                  <c:v>-10.16</c:v>
                </c:pt>
                <c:pt idx="69">
                  <c:v>-15.871</c:v>
                </c:pt>
                <c:pt idx="70">
                  <c:v>-11.146000000000001</c:v>
                </c:pt>
                <c:pt idx="71">
                  <c:v>-9.1660000000000004</c:v>
                </c:pt>
                <c:pt idx="72">
                  <c:v>-7.8680000000000003</c:v>
                </c:pt>
                <c:pt idx="73">
                  <c:v>-4.5279999999999996</c:v>
                </c:pt>
                <c:pt idx="74">
                  <c:v>-3.27</c:v>
                </c:pt>
                <c:pt idx="75">
                  <c:v>-3.9860000000000002</c:v>
                </c:pt>
                <c:pt idx="76">
                  <c:v>-2.5950000000000002</c:v>
                </c:pt>
                <c:pt idx="77">
                  <c:v>1.5880000000000001</c:v>
                </c:pt>
                <c:pt idx="78">
                  <c:v>-1.6970000000000001</c:v>
                </c:pt>
                <c:pt idx="79">
                  <c:v>4.141</c:v>
                </c:pt>
                <c:pt idx="80">
                  <c:v>2.1819999999999999</c:v>
                </c:pt>
                <c:pt idx="81">
                  <c:v>-4.3170000000000002</c:v>
                </c:pt>
                <c:pt idx="82">
                  <c:v>-6.5460000000000003</c:v>
                </c:pt>
                <c:pt idx="83">
                  <c:v>0.60499999999999998</c:v>
                </c:pt>
                <c:pt idx="84">
                  <c:v>3.3010000000000002</c:v>
                </c:pt>
                <c:pt idx="85">
                  <c:v>3.036</c:v>
                </c:pt>
                <c:pt idx="86">
                  <c:v>2.77</c:v>
                </c:pt>
                <c:pt idx="87">
                  <c:v>0.27300000000000002</c:v>
                </c:pt>
                <c:pt idx="88">
                  <c:v>-1.8120000000000001</c:v>
                </c:pt>
                <c:pt idx="89">
                  <c:v>-0.64700000000000002</c:v>
                </c:pt>
                <c:pt idx="90">
                  <c:v>2.77</c:v>
                </c:pt>
                <c:pt idx="91">
                  <c:v>4.0110000000000001</c:v>
                </c:pt>
                <c:pt idx="92">
                  <c:v>3.6960000000000002</c:v>
                </c:pt>
                <c:pt idx="93">
                  <c:v>1.262</c:v>
                </c:pt>
                <c:pt idx="94">
                  <c:v>1.7509999999999999</c:v>
                </c:pt>
                <c:pt idx="95">
                  <c:v>6.2549999999999999</c:v>
                </c:pt>
                <c:pt idx="96">
                  <c:v>3.9580000000000002</c:v>
                </c:pt>
                <c:pt idx="97">
                  <c:v>1.2350000000000001</c:v>
                </c:pt>
                <c:pt idx="98">
                  <c:v>2.9830000000000001</c:v>
                </c:pt>
                <c:pt idx="99">
                  <c:v>4.3239999999999998</c:v>
                </c:pt>
                <c:pt idx="100">
                  <c:v>6.7119999999999997</c:v>
                </c:pt>
                <c:pt idx="101">
                  <c:v>5.9749999999999996</c:v>
                </c:pt>
                <c:pt idx="102">
                  <c:v>4.194</c:v>
                </c:pt>
                <c:pt idx="103">
                  <c:v>5.4370000000000003</c:v>
                </c:pt>
                <c:pt idx="104">
                  <c:v>3.6960000000000002</c:v>
                </c:pt>
                <c:pt idx="105">
                  <c:v>6.9139999999999997</c:v>
                </c:pt>
                <c:pt idx="106">
                  <c:v>5.7699999999999987</c:v>
                </c:pt>
                <c:pt idx="107">
                  <c:v>8.1950000000000003</c:v>
                </c:pt>
                <c:pt idx="108">
                  <c:v>3.5910000000000002</c:v>
                </c:pt>
                <c:pt idx="109">
                  <c:v>5.9240000000000004</c:v>
                </c:pt>
                <c:pt idx="110">
                  <c:v>4.8949999999999996</c:v>
                </c:pt>
                <c:pt idx="111">
                  <c:v>1.643</c:v>
                </c:pt>
                <c:pt idx="112">
                  <c:v>5.6680000000000001</c:v>
                </c:pt>
                <c:pt idx="113">
                  <c:v>4.2720000000000002</c:v>
                </c:pt>
                <c:pt idx="114">
                  <c:v>4.4279999999999999</c:v>
                </c:pt>
                <c:pt idx="115">
                  <c:v>7.242</c:v>
                </c:pt>
                <c:pt idx="116">
                  <c:v>5.4880000000000004</c:v>
                </c:pt>
                <c:pt idx="117">
                  <c:v>4.5839999999999996</c:v>
                </c:pt>
                <c:pt idx="118">
                  <c:v>1.913</c:v>
                </c:pt>
                <c:pt idx="119">
                  <c:v>4.9210000000000003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TijerasCelsius!$D$1</c:f>
              <c:strCache>
                <c:ptCount val="1"/>
                <c:pt idx="0">
                  <c:v>House Air Temp</c:v>
                </c:pt>
              </c:strCache>
            </c:strRef>
          </c:tx>
          <c:spPr>
            <a:ln w="25400" cap="rnd">
              <a:solidFill>
                <a:schemeClr val="tx1"/>
              </a:solidFill>
              <a:prstDash val="sysDot"/>
            </a:ln>
          </c:spPr>
          <c:marker>
            <c:symbol val="none"/>
          </c:marker>
          <c:cat>
            <c:numRef>
              <c:f>TijerasCelsius!$A$2:$A$121</c:f>
              <c:numCache>
                <c:formatCode>m/d/yy</c:formatCode>
                <c:ptCount val="120"/>
                <c:pt idx="0">
                  <c:v>39052</c:v>
                </c:pt>
                <c:pt idx="1">
                  <c:v>39053</c:v>
                </c:pt>
                <c:pt idx="2">
                  <c:v>39054</c:v>
                </c:pt>
                <c:pt idx="3">
                  <c:v>39055</c:v>
                </c:pt>
                <c:pt idx="4">
                  <c:v>39056</c:v>
                </c:pt>
                <c:pt idx="5">
                  <c:v>39057</c:v>
                </c:pt>
                <c:pt idx="6">
                  <c:v>39058</c:v>
                </c:pt>
                <c:pt idx="7">
                  <c:v>39059</c:v>
                </c:pt>
                <c:pt idx="8">
                  <c:v>39060</c:v>
                </c:pt>
                <c:pt idx="9">
                  <c:v>39061</c:v>
                </c:pt>
                <c:pt idx="10">
                  <c:v>39062</c:v>
                </c:pt>
                <c:pt idx="11">
                  <c:v>39063</c:v>
                </c:pt>
                <c:pt idx="12">
                  <c:v>39064</c:v>
                </c:pt>
                <c:pt idx="13">
                  <c:v>39065</c:v>
                </c:pt>
                <c:pt idx="14">
                  <c:v>39066</c:v>
                </c:pt>
                <c:pt idx="15">
                  <c:v>39067</c:v>
                </c:pt>
                <c:pt idx="16">
                  <c:v>39068</c:v>
                </c:pt>
                <c:pt idx="17">
                  <c:v>39069</c:v>
                </c:pt>
                <c:pt idx="18">
                  <c:v>39070</c:v>
                </c:pt>
                <c:pt idx="19">
                  <c:v>39071</c:v>
                </c:pt>
                <c:pt idx="20">
                  <c:v>39072</c:v>
                </c:pt>
                <c:pt idx="21">
                  <c:v>39073</c:v>
                </c:pt>
                <c:pt idx="22">
                  <c:v>39074</c:v>
                </c:pt>
                <c:pt idx="23">
                  <c:v>39075</c:v>
                </c:pt>
                <c:pt idx="24">
                  <c:v>39076</c:v>
                </c:pt>
                <c:pt idx="25">
                  <c:v>39077</c:v>
                </c:pt>
                <c:pt idx="26">
                  <c:v>39078</c:v>
                </c:pt>
                <c:pt idx="27">
                  <c:v>39079</c:v>
                </c:pt>
                <c:pt idx="28">
                  <c:v>39080</c:v>
                </c:pt>
                <c:pt idx="29">
                  <c:v>39081</c:v>
                </c:pt>
                <c:pt idx="30">
                  <c:v>39082</c:v>
                </c:pt>
                <c:pt idx="31">
                  <c:v>39083</c:v>
                </c:pt>
                <c:pt idx="32">
                  <c:v>39084</c:v>
                </c:pt>
                <c:pt idx="33">
                  <c:v>39085</c:v>
                </c:pt>
                <c:pt idx="34">
                  <c:v>39086</c:v>
                </c:pt>
                <c:pt idx="35">
                  <c:v>39087</c:v>
                </c:pt>
                <c:pt idx="36">
                  <c:v>39088</c:v>
                </c:pt>
                <c:pt idx="37">
                  <c:v>39089</c:v>
                </c:pt>
                <c:pt idx="38">
                  <c:v>39090</c:v>
                </c:pt>
                <c:pt idx="39">
                  <c:v>39091</c:v>
                </c:pt>
                <c:pt idx="40">
                  <c:v>39092</c:v>
                </c:pt>
                <c:pt idx="41">
                  <c:v>39093</c:v>
                </c:pt>
                <c:pt idx="42">
                  <c:v>39094</c:v>
                </c:pt>
                <c:pt idx="43">
                  <c:v>39095</c:v>
                </c:pt>
                <c:pt idx="44">
                  <c:v>39096</c:v>
                </c:pt>
                <c:pt idx="45">
                  <c:v>39097</c:v>
                </c:pt>
                <c:pt idx="46">
                  <c:v>39098</c:v>
                </c:pt>
                <c:pt idx="47">
                  <c:v>39099</c:v>
                </c:pt>
                <c:pt idx="48">
                  <c:v>39100</c:v>
                </c:pt>
                <c:pt idx="49">
                  <c:v>39101</c:v>
                </c:pt>
                <c:pt idx="50">
                  <c:v>39102</c:v>
                </c:pt>
                <c:pt idx="51">
                  <c:v>39103</c:v>
                </c:pt>
                <c:pt idx="52">
                  <c:v>39104</c:v>
                </c:pt>
                <c:pt idx="53">
                  <c:v>39105</c:v>
                </c:pt>
                <c:pt idx="54">
                  <c:v>39106</c:v>
                </c:pt>
                <c:pt idx="55">
                  <c:v>39107</c:v>
                </c:pt>
                <c:pt idx="56">
                  <c:v>39108</c:v>
                </c:pt>
                <c:pt idx="57">
                  <c:v>39109</c:v>
                </c:pt>
                <c:pt idx="58">
                  <c:v>39110</c:v>
                </c:pt>
                <c:pt idx="59">
                  <c:v>39111</c:v>
                </c:pt>
                <c:pt idx="60">
                  <c:v>39112</c:v>
                </c:pt>
                <c:pt idx="61">
                  <c:v>39113</c:v>
                </c:pt>
                <c:pt idx="62">
                  <c:v>39114</c:v>
                </c:pt>
                <c:pt idx="63">
                  <c:v>39115</c:v>
                </c:pt>
                <c:pt idx="64">
                  <c:v>39116</c:v>
                </c:pt>
                <c:pt idx="65">
                  <c:v>39117</c:v>
                </c:pt>
                <c:pt idx="66">
                  <c:v>39118</c:v>
                </c:pt>
                <c:pt idx="67">
                  <c:v>39119</c:v>
                </c:pt>
                <c:pt idx="68">
                  <c:v>39120</c:v>
                </c:pt>
                <c:pt idx="69">
                  <c:v>39121</c:v>
                </c:pt>
                <c:pt idx="70">
                  <c:v>39122</c:v>
                </c:pt>
                <c:pt idx="71">
                  <c:v>39123</c:v>
                </c:pt>
                <c:pt idx="72">
                  <c:v>39124</c:v>
                </c:pt>
                <c:pt idx="73">
                  <c:v>39125</c:v>
                </c:pt>
                <c:pt idx="74">
                  <c:v>39126</c:v>
                </c:pt>
                <c:pt idx="75">
                  <c:v>39127</c:v>
                </c:pt>
                <c:pt idx="76">
                  <c:v>39128</c:v>
                </c:pt>
                <c:pt idx="77">
                  <c:v>39129</c:v>
                </c:pt>
                <c:pt idx="78">
                  <c:v>39130</c:v>
                </c:pt>
                <c:pt idx="79">
                  <c:v>39131</c:v>
                </c:pt>
                <c:pt idx="80">
                  <c:v>39132</c:v>
                </c:pt>
                <c:pt idx="81">
                  <c:v>39133</c:v>
                </c:pt>
                <c:pt idx="82">
                  <c:v>39134</c:v>
                </c:pt>
                <c:pt idx="83">
                  <c:v>39135</c:v>
                </c:pt>
                <c:pt idx="84">
                  <c:v>39136</c:v>
                </c:pt>
                <c:pt idx="85">
                  <c:v>39137</c:v>
                </c:pt>
                <c:pt idx="86">
                  <c:v>39138</c:v>
                </c:pt>
                <c:pt idx="87">
                  <c:v>39139</c:v>
                </c:pt>
                <c:pt idx="88">
                  <c:v>39140</c:v>
                </c:pt>
                <c:pt idx="89">
                  <c:v>39141</c:v>
                </c:pt>
                <c:pt idx="90">
                  <c:v>39142</c:v>
                </c:pt>
                <c:pt idx="91">
                  <c:v>39143</c:v>
                </c:pt>
                <c:pt idx="92">
                  <c:v>39144</c:v>
                </c:pt>
                <c:pt idx="93">
                  <c:v>39145</c:v>
                </c:pt>
                <c:pt idx="94">
                  <c:v>39146</c:v>
                </c:pt>
                <c:pt idx="95">
                  <c:v>39147</c:v>
                </c:pt>
                <c:pt idx="96">
                  <c:v>39148</c:v>
                </c:pt>
                <c:pt idx="97">
                  <c:v>39149</c:v>
                </c:pt>
                <c:pt idx="98">
                  <c:v>39150</c:v>
                </c:pt>
                <c:pt idx="99">
                  <c:v>39151</c:v>
                </c:pt>
                <c:pt idx="100">
                  <c:v>39152</c:v>
                </c:pt>
                <c:pt idx="101">
                  <c:v>39153</c:v>
                </c:pt>
                <c:pt idx="102">
                  <c:v>39154</c:v>
                </c:pt>
                <c:pt idx="103">
                  <c:v>39155</c:v>
                </c:pt>
                <c:pt idx="104">
                  <c:v>39156</c:v>
                </c:pt>
                <c:pt idx="105">
                  <c:v>39157</c:v>
                </c:pt>
                <c:pt idx="106">
                  <c:v>39158</c:v>
                </c:pt>
                <c:pt idx="107">
                  <c:v>39159</c:v>
                </c:pt>
                <c:pt idx="108">
                  <c:v>39160</c:v>
                </c:pt>
                <c:pt idx="109">
                  <c:v>39161</c:v>
                </c:pt>
                <c:pt idx="110">
                  <c:v>39162</c:v>
                </c:pt>
                <c:pt idx="111">
                  <c:v>39163</c:v>
                </c:pt>
                <c:pt idx="112">
                  <c:v>39164</c:v>
                </c:pt>
                <c:pt idx="113">
                  <c:v>39165</c:v>
                </c:pt>
                <c:pt idx="114">
                  <c:v>39166</c:v>
                </c:pt>
                <c:pt idx="115">
                  <c:v>39167</c:v>
                </c:pt>
                <c:pt idx="116">
                  <c:v>39168</c:v>
                </c:pt>
                <c:pt idx="117">
                  <c:v>39169</c:v>
                </c:pt>
                <c:pt idx="118">
                  <c:v>39170</c:v>
                </c:pt>
                <c:pt idx="119">
                  <c:v>39171</c:v>
                </c:pt>
              </c:numCache>
            </c:numRef>
          </c:cat>
          <c:val>
            <c:numRef>
              <c:f>TijerasCelsius!$D$2:$D$121</c:f>
              <c:numCache>
                <c:formatCode>General</c:formatCode>
                <c:ptCount val="120"/>
                <c:pt idx="0">
                  <c:v>28.916</c:v>
                </c:pt>
                <c:pt idx="1">
                  <c:v>28.393999999999998</c:v>
                </c:pt>
                <c:pt idx="2">
                  <c:v>26.303999999999998</c:v>
                </c:pt>
                <c:pt idx="3">
                  <c:v>28.742000000000001</c:v>
                </c:pt>
                <c:pt idx="4">
                  <c:v>28.916</c:v>
                </c:pt>
                <c:pt idx="5">
                  <c:v>26.28</c:v>
                </c:pt>
                <c:pt idx="6">
                  <c:v>26.207000000000001</c:v>
                </c:pt>
                <c:pt idx="7">
                  <c:v>28.965</c:v>
                </c:pt>
                <c:pt idx="8">
                  <c:v>28.047999999999998</c:v>
                </c:pt>
                <c:pt idx="9">
                  <c:v>28.146999999999998</c:v>
                </c:pt>
                <c:pt idx="10">
                  <c:v>25.404</c:v>
                </c:pt>
                <c:pt idx="11">
                  <c:v>29.69</c:v>
                </c:pt>
                <c:pt idx="12">
                  <c:v>30.141999999999999</c:v>
                </c:pt>
                <c:pt idx="13">
                  <c:v>21.032</c:v>
                </c:pt>
                <c:pt idx="14">
                  <c:v>3.827</c:v>
                </c:pt>
                <c:pt idx="15">
                  <c:v>5.9240000000000004</c:v>
                </c:pt>
                <c:pt idx="16">
                  <c:v>15.103</c:v>
                </c:pt>
                <c:pt idx="17">
                  <c:v>18.247</c:v>
                </c:pt>
                <c:pt idx="18">
                  <c:v>13.425000000000001</c:v>
                </c:pt>
                <c:pt idx="19">
                  <c:v>19.698</c:v>
                </c:pt>
                <c:pt idx="20">
                  <c:v>20.530999999999999</c:v>
                </c:pt>
                <c:pt idx="21">
                  <c:v>14.385</c:v>
                </c:pt>
                <c:pt idx="22">
                  <c:v>26.036000000000001</c:v>
                </c:pt>
                <c:pt idx="23">
                  <c:v>26.012</c:v>
                </c:pt>
                <c:pt idx="24">
                  <c:v>23.256</c:v>
                </c:pt>
                <c:pt idx="25">
                  <c:v>15.484999999999999</c:v>
                </c:pt>
                <c:pt idx="26">
                  <c:v>20.079000000000001</c:v>
                </c:pt>
                <c:pt idx="27">
                  <c:v>17.367999999999999</c:v>
                </c:pt>
                <c:pt idx="28">
                  <c:v>5.0759999999999996</c:v>
                </c:pt>
                <c:pt idx="29">
                  <c:v>6.9649999999999999</c:v>
                </c:pt>
                <c:pt idx="30">
                  <c:v>11.029</c:v>
                </c:pt>
                <c:pt idx="31">
                  <c:v>17.152999999999999</c:v>
                </c:pt>
                <c:pt idx="32">
                  <c:v>18.414000000000001</c:v>
                </c:pt>
                <c:pt idx="33">
                  <c:v>19.888000000000002</c:v>
                </c:pt>
                <c:pt idx="34">
                  <c:v>19.626999999999999</c:v>
                </c:pt>
                <c:pt idx="35">
                  <c:v>18.652000000000001</c:v>
                </c:pt>
                <c:pt idx="36">
                  <c:v>23.352</c:v>
                </c:pt>
                <c:pt idx="37">
                  <c:v>22.847999999999999</c:v>
                </c:pt>
                <c:pt idx="38">
                  <c:v>21.963000000000001</c:v>
                </c:pt>
                <c:pt idx="39">
                  <c:v>18.437999999999999</c:v>
                </c:pt>
                <c:pt idx="40">
                  <c:v>20.007000000000001</c:v>
                </c:pt>
                <c:pt idx="41">
                  <c:v>19.722000000000001</c:v>
                </c:pt>
                <c:pt idx="42">
                  <c:v>21.939</c:v>
                </c:pt>
                <c:pt idx="43">
                  <c:v>24.605</c:v>
                </c:pt>
                <c:pt idx="44">
                  <c:v>25.963000000000001</c:v>
                </c:pt>
                <c:pt idx="45">
                  <c:v>25.257999999999999</c:v>
                </c:pt>
                <c:pt idx="46">
                  <c:v>23.327999999999999</c:v>
                </c:pt>
                <c:pt idx="47">
                  <c:v>29.715</c:v>
                </c:pt>
                <c:pt idx="48">
                  <c:v>26.744</c:v>
                </c:pt>
                <c:pt idx="49">
                  <c:v>24.266999999999999</c:v>
                </c:pt>
                <c:pt idx="50">
                  <c:v>26.353000000000002</c:v>
                </c:pt>
                <c:pt idx="51">
                  <c:v>29.565000000000001</c:v>
                </c:pt>
                <c:pt idx="52">
                  <c:v>26.207000000000001</c:v>
                </c:pt>
                <c:pt idx="53">
                  <c:v>20.411999999999999</c:v>
                </c:pt>
                <c:pt idx="54">
                  <c:v>25.257999999999999</c:v>
                </c:pt>
                <c:pt idx="55">
                  <c:v>28.071999999999999</c:v>
                </c:pt>
                <c:pt idx="56">
                  <c:v>30.268000000000001</c:v>
                </c:pt>
                <c:pt idx="57">
                  <c:v>31.433</c:v>
                </c:pt>
                <c:pt idx="58">
                  <c:v>29.49</c:v>
                </c:pt>
                <c:pt idx="59">
                  <c:v>31.001000000000001</c:v>
                </c:pt>
                <c:pt idx="60">
                  <c:v>35.448</c:v>
                </c:pt>
                <c:pt idx="61">
                  <c:v>2.9830000000000001</c:v>
                </c:pt>
                <c:pt idx="62">
                  <c:v>8.1449999999999996</c:v>
                </c:pt>
                <c:pt idx="63">
                  <c:v>20.484000000000002</c:v>
                </c:pt>
                <c:pt idx="64">
                  <c:v>28.841000000000001</c:v>
                </c:pt>
                <c:pt idx="65">
                  <c:v>21.963000000000001</c:v>
                </c:pt>
                <c:pt idx="66">
                  <c:v>32.046999999999997</c:v>
                </c:pt>
                <c:pt idx="67">
                  <c:v>29.614999999999998</c:v>
                </c:pt>
                <c:pt idx="68">
                  <c:v>29.19</c:v>
                </c:pt>
                <c:pt idx="69">
                  <c:v>26.818000000000001</c:v>
                </c:pt>
                <c:pt idx="70">
                  <c:v>26.036000000000001</c:v>
                </c:pt>
                <c:pt idx="71">
                  <c:v>32.226999999999997</c:v>
                </c:pt>
                <c:pt idx="72">
                  <c:v>32.201000000000001</c:v>
                </c:pt>
                <c:pt idx="73">
                  <c:v>34.994999999999997</c:v>
                </c:pt>
                <c:pt idx="74">
                  <c:v>34.228999999999999</c:v>
                </c:pt>
                <c:pt idx="75">
                  <c:v>36.715000000000003</c:v>
                </c:pt>
                <c:pt idx="76">
                  <c:v>36.091999999999999</c:v>
                </c:pt>
                <c:pt idx="77">
                  <c:v>29.315000000000001</c:v>
                </c:pt>
                <c:pt idx="78">
                  <c:v>32.124000000000002</c:v>
                </c:pt>
                <c:pt idx="79">
                  <c:v>32.923999999999999</c:v>
                </c:pt>
                <c:pt idx="80">
                  <c:v>29.164999999999999</c:v>
                </c:pt>
                <c:pt idx="81">
                  <c:v>31.943999999999999</c:v>
                </c:pt>
                <c:pt idx="82">
                  <c:v>30.065999999999999</c:v>
                </c:pt>
                <c:pt idx="83">
                  <c:v>31.356999999999999</c:v>
                </c:pt>
                <c:pt idx="84">
                  <c:v>29.966000000000001</c:v>
                </c:pt>
                <c:pt idx="85">
                  <c:v>29.04</c:v>
                </c:pt>
                <c:pt idx="86">
                  <c:v>32.975000000000001</c:v>
                </c:pt>
                <c:pt idx="87">
                  <c:v>16.748999999999999</c:v>
                </c:pt>
                <c:pt idx="88">
                  <c:v>35.048999999999999</c:v>
                </c:pt>
                <c:pt idx="89">
                  <c:v>34.863</c:v>
                </c:pt>
                <c:pt idx="90">
                  <c:v>37.261000000000003</c:v>
                </c:pt>
                <c:pt idx="91">
                  <c:v>36.335000000000001</c:v>
                </c:pt>
                <c:pt idx="92">
                  <c:v>31.943999999999999</c:v>
                </c:pt>
                <c:pt idx="93">
                  <c:v>26.475000000000001</c:v>
                </c:pt>
                <c:pt idx="94">
                  <c:v>26.085000000000001</c:v>
                </c:pt>
                <c:pt idx="95">
                  <c:v>32.975000000000001</c:v>
                </c:pt>
                <c:pt idx="96">
                  <c:v>27.407</c:v>
                </c:pt>
                <c:pt idx="97">
                  <c:v>34.624000000000002</c:v>
                </c:pt>
                <c:pt idx="98">
                  <c:v>37.369999999999997</c:v>
                </c:pt>
                <c:pt idx="99">
                  <c:v>31.433</c:v>
                </c:pt>
                <c:pt idx="100">
                  <c:v>31.026</c:v>
                </c:pt>
                <c:pt idx="101">
                  <c:v>29.74</c:v>
                </c:pt>
                <c:pt idx="102">
                  <c:v>33.286999999999999</c:v>
                </c:pt>
                <c:pt idx="103">
                  <c:v>28.097000000000001</c:v>
                </c:pt>
                <c:pt idx="104">
                  <c:v>34.280999999999999</c:v>
                </c:pt>
                <c:pt idx="105">
                  <c:v>34.097000000000001</c:v>
                </c:pt>
                <c:pt idx="106">
                  <c:v>34.491999999999997</c:v>
                </c:pt>
                <c:pt idx="107">
                  <c:v>30.268000000000001</c:v>
                </c:pt>
                <c:pt idx="108">
                  <c:v>33.000999999999998</c:v>
                </c:pt>
                <c:pt idx="109">
                  <c:v>32.561999999999998</c:v>
                </c:pt>
                <c:pt idx="110">
                  <c:v>28.221</c:v>
                </c:pt>
                <c:pt idx="111">
                  <c:v>35.287999999999997</c:v>
                </c:pt>
                <c:pt idx="112">
                  <c:v>34.228999999999999</c:v>
                </c:pt>
                <c:pt idx="113">
                  <c:v>31.152999999999999</c:v>
                </c:pt>
                <c:pt idx="114">
                  <c:v>27.161000000000001</c:v>
                </c:pt>
                <c:pt idx="115">
                  <c:v>29.463999999999999</c:v>
                </c:pt>
                <c:pt idx="116">
                  <c:v>31.052</c:v>
                </c:pt>
                <c:pt idx="117">
                  <c:v>28.815999999999999</c:v>
                </c:pt>
                <c:pt idx="118">
                  <c:v>27.875</c:v>
                </c:pt>
                <c:pt idx="119">
                  <c:v>31.535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TijerasCelsius!$E$1</c:f>
              <c:strCache>
                <c:ptCount val="1"/>
                <c:pt idx="0">
                  <c:v>House Air Temp</c:v>
                </c:pt>
              </c:strCache>
            </c:strRef>
          </c:tx>
          <c:spPr>
            <a:ln w="25400">
              <a:solidFill>
                <a:schemeClr val="tx1"/>
              </a:solidFill>
              <a:prstDash val="sysDot"/>
            </a:ln>
          </c:spPr>
          <c:marker>
            <c:symbol val="none"/>
          </c:marker>
          <c:cat>
            <c:numRef>
              <c:f>TijerasCelsius!$A$2:$A$121</c:f>
              <c:numCache>
                <c:formatCode>m/d/yy</c:formatCode>
                <c:ptCount val="120"/>
                <c:pt idx="0">
                  <c:v>39052</c:v>
                </c:pt>
                <c:pt idx="1">
                  <c:v>39053</c:v>
                </c:pt>
                <c:pt idx="2">
                  <c:v>39054</c:v>
                </c:pt>
                <c:pt idx="3">
                  <c:v>39055</c:v>
                </c:pt>
                <c:pt idx="4">
                  <c:v>39056</c:v>
                </c:pt>
                <c:pt idx="5">
                  <c:v>39057</c:v>
                </c:pt>
                <c:pt idx="6">
                  <c:v>39058</c:v>
                </c:pt>
                <c:pt idx="7">
                  <c:v>39059</c:v>
                </c:pt>
                <c:pt idx="8">
                  <c:v>39060</c:v>
                </c:pt>
                <c:pt idx="9">
                  <c:v>39061</c:v>
                </c:pt>
                <c:pt idx="10">
                  <c:v>39062</c:v>
                </c:pt>
                <c:pt idx="11">
                  <c:v>39063</c:v>
                </c:pt>
                <c:pt idx="12">
                  <c:v>39064</c:v>
                </c:pt>
                <c:pt idx="13">
                  <c:v>39065</c:v>
                </c:pt>
                <c:pt idx="14">
                  <c:v>39066</c:v>
                </c:pt>
                <c:pt idx="15">
                  <c:v>39067</c:v>
                </c:pt>
                <c:pt idx="16">
                  <c:v>39068</c:v>
                </c:pt>
                <c:pt idx="17">
                  <c:v>39069</c:v>
                </c:pt>
                <c:pt idx="18">
                  <c:v>39070</c:v>
                </c:pt>
                <c:pt idx="19">
                  <c:v>39071</c:v>
                </c:pt>
                <c:pt idx="20">
                  <c:v>39072</c:v>
                </c:pt>
                <c:pt idx="21">
                  <c:v>39073</c:v>
                </c:pt>
                <c:pt idx="22">
                  <c:v>39074</c:v>
                </c:pt>
                <c:pt idx="23">
                  <c:v>39075</c:v>
                </c:pt>
                <c:pt idx="24">
                  <c:v>39076</c:v>
                </c:pt>
                <c:pt idx="25">
                  <c:v>39077</c:v>
                </c:pt>
                <c:pt idx="26">
                  <c:v>39078</c:v>
                </c:pt>
                <c:pt idx="27">
                  <c:v>39079</c:v>
                </c:pt>
                <c:pt idx="28">
                  <c:v>39080</c:v>
                </c:pt>
                <c:pt idx="29">
                  <c:v>39081</c:v>
                </c:pt>
                <c:pt idx="30">
                  <c:v>39082</c:v>
                </c:pt>
                <c:pt idx="31">
                  <c:v>39083</c:v>
                </c:pt>
                <c:pt idx="32">
                  <c:v>39084</c:v>
                </c:pt>
                <c:pt idx="33">
                  <c:v>39085</c:v>
                </c:pt>
                <c:pt idx="34">
                  <c:v>39086</c:v>
                </c:pt>
                <c:pt idx="35">
                  <c:v>39087</c:v>
                </c:pt>
                <c:pt idx="36">
                  <c:v>39088</c:v>
                </c:pt>
                <c:pt idx="37">
                  <c:v>39089</c:v>
                </c:pt>
                <c:pt idx="38">
                  <c:v>39090</c:v>
                </c:pt>
                <c:pt idx="39">
                  <c:v>39091</c:v>
                </c:pt>
                <c:pt idx="40">
                  <c:v>39092</c:v>
                </c:pt>
                <c:pt idx="41">
                  <c:v>39093</c:v>
                </c:pt>
                <c:pt idx="42">
                  <c:v>39094</c:v>
                </c:pt>
                <c:pt idx="43">
                  <c:v>39095</c:v>
                </c:pt>
                <c:pt idx="44">
                  <c:v>39096</c:v>
                </c:pt>
                <c:pt idx="45">
                  <c:v>39097</c:v>
                </c:pt>
                <c:pt idx="46">
                  <c:v>39098</c:v>
                </c:pt>
                <c:pt idx="47">
                  <c:v>39099</c:v>
                </c:pt>
                <c:pt idx="48">
                  <c:v>39100</c:v>
                </c:pt>
                <c:pt idx="49">
                  <c:v>39101</c:v>
                </c:pt>
                <c:pt idx="50">
                  <c:v>39102</c:v>
                </c:pt>
                <c:pt idx="51">
                  <c:v>39103</c:v>
                </c:pt>
                <c:pt idx="52">
                  <c:v>39104</c:v>
                </c:pt>
                <c:pt idx="53">
                  <c:v>39105</c:v>
                </c:pt>
                <c:pt idx="54">
                  <c:v>39106</c:v>
                </c:pt>
                <c:pt idx="55">
                  <c:v>39107</c:v>
                </c:pt>
                <c:pt idx="56">
                  <c:v>39108</c:v>
                </c:pt>
                <c:pt idx="57">
                  <c:v>39109</c:v>
                </c:pt>
                <c:pt idx="58">
                  <c:v>39110</c:v>
                </c:pt>
                <c:pt idx="59">
                  <c:v>39111</c:v>
                </c:pt>
                <c:pt idx="60">
                  <c:v>39112</c:v>
                </c:pt>
                <c:pt idx="61">
                  <c:v>39113</c:v>
                </c:pt>
                <c:pt idx="62">
                  <c:v>39114</c:v>
                </c:pt>
                <c:pt idx="63">
                  <c:v>39115</c:v>
                </c:pt>
                <c:pt idx="64">
                  <c:v>39116</c:v>
                </c:pt>
                <c:pt idx="65">
                  <c:v>39117</c:v>
                </c:pt>
                <c:pt idx="66">
                  <c:v>39118</c:v>
                </c:pt>
                <c:pt idx="67">
                  <c:v>39119</c:v>
                </c:pt>
                <c:pt idx="68">
                  <c:v>39120</c:v>
                </c:pt>
                <c:pt idx="69">
                  <c:v>39121</c:v>
                </c:pt>
                <c:pt idx="70">
                  <c:v>39122</c:v>
                </c:pt>
                <c:pt idx="71">
                  <c:v>39123</c:v>
                </c:pt>
                <c:pt idx="72">
                  <c:v>39124</c:v>
                </c:pt>
                <c:pt idx="73">
                  <c:v>39125</c:v>
                </c:pt>
                <c:pt idx="74">
                  <c:v>39126</c:v>
                </c:pt>
                <c:pt idx="75">
                  <c:v>39127</c:v>
                </c:pt>
                <c:pt idx="76">
                  <c:v>39128</c:v>
                </c:pt>
                <c:pt idx="77">
                  <c:v>39129</c:v>
                </c:pt>
                <c:pt idx="78">
                  <c:v>39130</c:v>
                </c:pt>
                <c:pt idx="79">
                  <c:v>39131</c:v>
                </c:pt>
                <c:pt idx="80">
                  <c:v>39132</c:v>
                </c:pt>
                <c:pt idx="81">
                  <c:v>39133</c:v>
                </c:pt>
                <c:pt idx="82">
                  <c:v>39134</c:v>
                </c:pt>
                <c:pt idx="83">
                  <c:v>39135</c:v>
                </c:pt>
                <c:pt idx="84">
                  <c:v>39136</c:v>
                </c:pt>
                <c:pt idx="85">
                  <c:v>39137</c:v>
                </c:pt>
                <c:pt idx="86">
                  <c:v>39138</c:v>
                </c:pt>
                <c:pt idx="87">
                  <c:v>39139</c:v>
                </c:pt>
                <c:pt idx="88">
                  <c:v>39140</c:v>
                </c:pt>
                <c:pt idx="89">
                  <c:v>39141</c:v>
                </c:pt>
                <c:pt idx="90">
                  <c:v>39142</c:v>
                </c:pt>
                <c:pt idx="91">
                  <c:v>39143</c:v>
                </c:pt>
                <c:pt idx="92">
                  <c:v>39144</c:v>
                </c:pt>
                <c:pt idx="93">
                  <c:v>39145</c:v>
                </c:pt>
                <c:pt idx="94">
                  <c:v>39146</c:v>
                </c:pt>
                <c:pt idx="95">
                  <c:v>39147</c:v>
                </c:pt>
                <c:pt idx="96">
                  <c:v>39148</c:v>
                </c:pt>
                <c:pt idx="97">
                  <c:v>39149</c:v>
                </c:pt>
                <c:pt idx="98">
                  <c:v>39150</c:v>
                </c:pt>
                <c:pt idx="99">
                  <c:v>39151</c:v>
                </c:pt>
                <c:pt idx="100">
                  <c:v>39152</c:v>
                </c:pt>
                <c:pt idx="101">
                  <c:v>39153</c:v>
                </c:pt>
                <c:pt idx="102">
                  <c:v>39154</c:v>
                </c:pt>
                <c:pt idx="103">
                  <c:v>39155</c:v>
                </c:pt>
                <c:pt idx="104">
                  <c:v>39156</c:v>
                </c:pt>
                <c:pt idx="105">
                  <c:v>39157</c:v>
                </c:pt>
                <c:pt idx="106">
                  <c:v>39158</c:v>
                </c:pt>
                <c:pt idx="107">
                  <c:v>39159</c:v>
                </c:pt>
                <c:pt idx="108">
                  <c:v>39160</c:v>
                </c:pt>
                <c:pt idx="109">
                  <c:v>39161</c:v>
                </c:pt>
                <c:pt idx="110">
                  <c:v>39162</c:v>
                </c:pt>
                <c:pt idx="111">
                  <c:v>39163</c:v>
                </c:pt>
                <c:pt idx="112">
                  <c:v>39164</c:v>
                </c:pt>
                <c:pt idx="113">
                  <c:v>39165</c:v>
                </c:pt>
                <c:pt idx="114">
                  <c:v>39166</c:v>
                </c:pt>
                <c:pt idx="115">
                  <c:v>39167</c:v>
                </c:pt>
                <c:pt idx="116">
                  <c:v>39168</c:v>
                </c:pt>
                <c:pt idx="117">
                  <c:v>39169</c:v>
                </c:pt>
                <c:pt idx="118">
                  <c:v>39170</c:v>
                </c:pt>
                <c:pt idx="119">
                  <c:v>39171</c:v>
                </c:pt>
              </c:numCache>
            </c:numRef>
          </c:cat>
          <c:val>
            <c:numRef>
              <c:f>TijerasCelsius!$E$2:$E$121</c:f>
              <c:numCache>
                <c:formatCode>General</c:formatCode>
                <c:ptCount val="120"/>
                <c:pt idx="0">
                  <c:v>-2.4780000000000002</c:v>
                </c:pt>
                <c:pt idx="1">
                  <c:v>0.19</c:v>
                </c:pt>
                <c:pt idx="2">
                  <c:v>-3.9550000000000001</c:v>
                </c:pt>
                <c:pt idx="3">
                  <c:v>-1.3260000000000001</c:v>
                </c:pt>
                <c:pt idx="4">
                  <c:v>-0.19900000000000001</c:v>
                </c:pt>
                <c:pt idx="5">
                  <c:v>-2.3330000000000002</c:v>
                </c:pt>
                <c:pt idx="6">
                  <c:v>-4.8019999999999996</c:v>
                </c:pt>
                <c:pt idx="7">
                  <c:v>-2.419</c:v>
                </c:pt>
                <c:pt idx="8">
                  <c:v>-0.67500000000000004</c:v>
                </c:pt>
                <c:pt idx="9">
                  <c:v>-2.6240000000000001</c:v>
                </c:pt>
                <c:pt idx="10">
                  <c:v>-5.2939999999999996</c:v>
                </c:pt>
                <c:pt idx="11">
                  <c:v>-1.6120000000000001</c:v>
                </c:pt>
                <c:pt idx="12">
                  <c:v>-1.2410000000000001</c:v>
                </c:pt>
                <c:pt idx="13">
                  <c:v>2.5299999999999998</c:v>
                </c:pt>
                <c:pt idx="14">
                  <c:v>0.79700000000000004</c:v>
                </c:pt>
                <c:pt idx="15">
                  <c:v>-0.95799999999999996</c:v>
                </c:pt>
                <c:pt idx="16">
                  <c:v>-1.1279999999999999</c:v>
                </c:pt>
                <c:pt idx="17">
                  <c:v>2.61</c:v>
                </c:pt>
                <c:pt idx="18">
                  <c:v>1.5069999999999999</c:v>
                </c:pt>
                <c:pt idx="19">
                  <c:v>2.101</c:v>
                </c:pt>
                <c:pt idx="20">
                  <c:v>1.7509999999999999</c:v>
                </c:pt>
                <c:pt idx="21">
                  <c:v>0.30099999999999999</c:v>
                </c:pt>
                <c:pt idx="22">
                  <c:v>-1.2410000000000001</c:v>
                </c:pt>
                <c:pt idx="23">
                  <c:v>-3.5070000000000001</c:v>
                </c:pt>
                <c:pt idx="24">
                  <c:v>-2.5070000000000001</c:v>
                </c:pt>
                <c:pt idx="25">
                  <c:v>-1.8120000000000001</c:v>
                </c:pt>
                <c:pt idx="26">
                  <c:v>-1.9850000000000001</c:v>
                </c:pt>
                <c:pt idx="27">
                  <c:v>-2.5950000000000002</c:v>
                </c:pt>
                <c:pt idx="28">
                  <c:v>-5.7910000000000004</c:v>
                </c:pt>
                <c:pt idx="29">
                  <c:v>-9.0660000000000007</c:v>
                </c:pt>
                <c:pt idx="30">
                  <c:v>-9.0310000000000006</c:v>
                </c:pt>
                <c:pt idx="31">
                  <c:v>-8.8640000000000008</c:v>
                </c:pt>
                <c:pt idx="32">
                  <c:v>-4.1360000000000001</c:v>
                </c:pt>
                <c:pt idx="33">
                  <c:v>-7.64</c:v>
                </c:pt>
                <c:pt idx="34">
                  <c:v>-5.2619999999999996</c:v>
                </c:pt>
                <c:pt idx="35">
                  <c:v>-4.1360000000000001</c:v>
                </c:pt>
                <c:pt idx="36">
                  <c:v>-3.0350000000000001</c:v>
                </c:pt>
                <c:pt idx="37">
                  <c:v>-5.3869999999999996</c:v>
                </c:pt>
                <c:pt idx="38">
                  <c:v>-3.5070000000000001</c:v>
                </c:pt>
                <c:pt idx="39">
                  <c:v>-7.8019999999999996</c:v>
                </c:pt>
                <c:pt idx="40">
                  <c:v>-9.5410000000000004</c:v>
                </c:pt>
                <c:pt idx="41">
                  <c:v>-3.9860000000000002</c:v>
                </c:pt>
                <c:pt idx="42">
                  <c:v>-4.4669999999999996</c:v>
                </c:pt>
                <c:pt idx="43">
                  <c:v>-2.2450000000000001</c:v>
                </c:pt>
                <c:pt idx="44">
                  <c:v>-3.1230000000000002</c:v>
                </c:pt>
                <c:pt idx="45">
                  <c:v>-2.39</c:v>
                </c:pt>
                <c:pt idx="46">
                  <c:v>-0.19900000000000001</c:v>
                </c:pt>
                <c:pt idx="47">
                  <c:v>-0.47899999999999998</c:v>
                </c:pt>
                <c:pt idx="48">
                  <c:v>-0.872</c:v>
                </c:pt>
                <c:pt idx="49">
                  <c:v>-5.5110000000000001</c:v>
                </c:pt>
                <c:pt idx="50">
                  <c:v>-3.9550000000000001</c:v>
                </c:pt>
                <c:pt idx="51">
                  <c:v>-4.4080000000000004</c:v>
                </c:pt>
                <c:pt idx="52">
                  <c:v>-3.8050000000000002</c:v>
                </c:pt>
                <c:pt idx="53">
                  <c:v>-7.2830000000000004</c:v>
                </c:pt>
                <c:pt idx="54">
                  <c:v>-7.2830000000000004</c:v>
                </c:pt>
                <c:pt idx="55">
                  <c:v>-8.2970000000000006</c:v>
                </c:pt>
                <c:pt idx="56">
                  <c:v>-5.9779999999999998</c:v>
                </c:pt>
                <c:pt idx="57">
                  <c:v>-3.093</c:v>
                </c:pt>
                <c:pt idx="58">
                  <c:v>-3.0630000000000002</c:v>
                </c:pt>
                <c:pt idx="59">
                  <c:v>-3.0350000000000001</c:v>
                </c:pt>
                <c:pt idx="60">
                  <c:v>-4.1360000000000001</c:v>
                </c:pt>
                <c:pt idx="61">
                  <c:v>-13.201000000000001</c:v>
                </c:pt>
                <c:pt idx="62">
                  <c:v>-17.251000000000001</c:v>
                </c:pt>
                <c:pt idx="63">
                  <c:v>-20.498000000000001</c:v>
                </c:pt>
                <c:pt idx="64">
                  <c:v>-11.72</c:v>
                </c:pt>
                <c:pt idx="65">
                  <c:v>-6.2619999999999996</c:v>
                </c:pt>
                <c:pt idx="66">
                  <c:v>-7.0570000000000004</c:v>
                </c:pt>
                <c:pt idx="67">
                  <c:v>-10.72</c:v>
                </c:pt>
                <c:pt idx="68">
                  <c:v>-10.826000000000001</c:v>
                </c:pt>
                <c:pt idx="69">
                  <c:v>-16.117999999999999</c:v>
                </c:pt>
                <c:pt idx="70">
                  <c:v>-10.932</c:v>
                </c:pt>
                <c:pt idx="71">
                  <c:v>-8.5950000000000006</c:v>
                </c:pt>
                <c:pt idx="72">
                  <c:v>-7.3789999999999996</c:v>
                </c:pt>
                <c:pt idx="73">
                  <c:v>-4.1360000000000001</c:v>
                </c:pt>
                <c:pt idx="74">
                  <c:v>-2.5950000000000002</c:v>
                </c:pt>
                <c:pt idx="75">
                  <c:v>-3.4489999999999998</c:v>
                </c:pt>
                <c:pt idx="76">
                  <c:v>-1.9850000000000001</c:v>
                </c:pt>
                <c:pt idx="77">
                  <c:v>2.37</c:v>
                </c:pt>
                <c:pt idx="78">
                  <c:v>-1.3260000000000001</c:v>
                </c:pt>
                <c:pt idx="79">
                  <c:v>4.5060000000000002</c:v>
                </c:pt>
                <c:pt idx="80">
                  <c:v>2.7440000000000002</c:v>
                </c:pt>
                <c:pt idx="81">
                  <c:v>-3.7759999999999998</c:v>
                </c:pt>
                <c:pt idx="82">
                  <c:v>-6.1029999999999998</c:v>
                </c:pt>
                <c:pt idx="83">
                  <c:v>-4.3170000000000002</c:v>
                </c:pt>
                <c:pt idx="84">
                  <c:v>-1.87</c:v>
                </c:pt>
                <c:pt idx="85">
                  <c:v>-1.4690000000000001</c:v>
                </c:pt>
                <c:pt idx="86">
                  <c:v>-0.33900000000000002</c:v>
                </c:pt>
                <c:pt idx="87">
                  <c:v>-5.1100000000000003</c:v>
                </c:pt>
                <c:pt idx="88">
                  <c:v>-7.4450000000000003</c:v>
                </c:pt>
                <c:pt idx="89">
                  <c:v>-5.7910000000000004</c:v>
                </c:pt>
                <c:pt idx="90">
                  <c:v>-1.2410000000000001</c:v>
                </c:pt>
                <c:pt idx="91">
                  <c:v>-8.6999999999999994E-2</c:v>
                </c:pt>
                <c:pt idx="92">
                  <c:v>-0.92900000000000005</c:v>
                </c:pt>
                <c:pt idx="93">
                  <c:v>-5.0469999999999997</c:v>
                </c:pt>
                <c:pt idx="94">
                  <c:v>-2.2450000000000001</c:v>
                </c:pt>
                <c:pt idx="95">
                  <c:v>3.4849999999999999</c:v>
                </c:pt>
                <c:pt idx="96">
                  <c:v>-1.411</c:v>
                </c:pt>
                <c:pt idx="97">
                  <c:v>-3.7160000000000002</c:v>
                </c:pt>
                <c:pt idx="98">
                  <c:v>-1.554</c:v>
                </c:pt>
                <c:pt idx="99">
                  <c:v>0.107</c:v>
                </c:pt>
                <c:pt idx="100">
                  <c:v>2.0739999999999998</c:v>
                </c:pt>
                <c:pt idx="101">
                  <c:v>0.88</c:v>
                </c:pt>
                <c:pt idx="102">
                  <c:v>-1.07</c:v>
                </c:pt>
                <c:pt idx="103">
                  <c:v>0.52200000000000002</c:v>
                </c:pt>
                <c:pt idx="104">
                  <c:v>-0.53500000000000003</c:v>
                </c:pt>
                <c:pt idx="105">
                  <c:v>3.6960000000000002</c:v>
                </c:pt>
                <c:pt idx="106">
                  <c:v>0.16300000000000001</c:v>
                </c:pt>
                <c:pt idx="107">
                  <c:v>4.4020000000000001</c:v>
                </c:pt>
                <c:pt idx="108">
                  <c:v>-1.2130000000000001</c:v>
                </c:pt>
                <c:pt idx="109">
                  <c:v>0.13500000000000001</c:v>
                </c:pt>
                <c:pt idx="110">
                  <c:v>-0.19900000000000001</c:v>
                </c:pt>
                <c:pt idx="111">
                  <c:v>-3.3889999999999998</c:v>
                </c:pt>
                <c:pt idx="112">
                  <c:v>1.099</c:v>
                </c:pt>
                <c:pt idx="113">
                  <c:v>-1.9570000000000001</c:v>
                </c:pt>
                <c:pt idx="114">
                  <c:v>-0.50600000000000001</c:v>
                </c:pt>
                <c:pt idx="115">
                  <c:v>3.0089999999999999</c:v>
                </c:pt>
                <c:pt idx="116">
                  <c:v>2.37</c:v>
                </c:pt>
                <c:pt idx="117">
                  <c:v>0.93400000000000005</c:v>
                </c:pt>
                <c:pt idx="118">
                  <c:v>-2.2170000000000001</c:v>
                </c:pt>
                <c:pt idx="119">
                  <c:v>1.859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TijerasCelsius!$F$1</c:f>
              <c:strCache>
                <c:ptCount val="1"/>
                <c:pt idx="0">
                  <c:v>Outside Air Temp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TijerasCelsius!$A$2:$A$121</c:f>
              <c:numCache>
                <c:formatCode>m/d/yy</c:formatCode>
                <c:ptCount val="120"/>
                <c:pt idx="0">
                  <c:v>39052</c:v>
                </c:pt>
                <c:pt idx="1">
                  <c:v>39053</c:v>
                </c:pt>
                <c:pt idx="2">
                  <c:v>39054</c:v>
                </c:pt>
                <c:pt idx="3">
                  <c:v>39055</c:v>
                </c:pt>
                <c:pt idx="4">
                  <c:v>39056</c:v>
                </c:pt>
                <c:pt idx="5">
                  <c:v>39057</c:v>
                </c:pt>
                <c:pt idx="6">
                  <c:v>39058</c:v>
                </c:pt>
                <c:pt idx="7">
                  <c:v>39059</c:v>
                </c:pt>
                <c:pt idx="8">
                  <c:v>39060</c:v>
                </c:pt>
                <c:pt idx="9">
                  <c:v>39061</c:v>
                </c:pt>
                <c:pt idx="10">
                  <c:v>39062</c:v>
                </c:pt>
                <c:pt idx="11">
                  <c:v>39063</c:v>
                </c:pt>
                <c:pt idx="12">
                  <c:v>39064</c:v>
                </c:pt>
                <c:pt idx="13">
                  <c:v>39065</c:v>
                </c:pt>
                <c:pt idx="14">
                  <c:v>39066</c:v>
                </c:pt>
                <c:pt idx="15">
                  <c:v>39067</c:v>
                </c:pt>
                <c:pt idx="16">
                  <c:v>39068</c:v>
                </c:pt>
                <c:pt idx="17">
                  <c:v>39069</c:v>
                </c:pt>
                <c:pt idx="18">
                  <c:v>39070</c:v>
                </c:pt>
                <c:pt idx="19">
                  <c:v>39071</c:v>
                </c:pt>
                <c:pt idx="20">
                  <c:v>39072</c:v>
                </c:pt>
                <c:pt idx="21">
                  <c:v>39073</c:v>
                </c:pt>
                <c:pt idx="22">
                  <c:v>39074</c:v>
                </c:pt>
                <c:pt idx="23">
                  <c:v>39075</c:v>
                </c:pt>
                <c:pt idx="24">
                  <c:v>39076</c:v>
                </c:pt>
                <c:pt idx="25">
                  <c:v>39077</c:v>
                </c:pt>
                <c:pt idx="26">
                  <c:v>39078</c:v>
                </c:pt>
                <c:pt idx="27">
                  <c:v>39079</c:v>
                </c:pt>
                <c:pt idx="28">
                  <c:v>39080</c:v>
                </c:pt>
                <c:pt idx="29">
                  <c:v>39081</c:v>
                </c:pt>
                <c:pt idx="30">
                  <c:v>39082</c:v>
                </c:pt>
                <c:pt idx="31">
                  <c:v>39083</c:v>
                </c:pt>
                <c:pt idx="32">
                  <c:v>39084</c:v>
                </c:pt>
                <c:pt idx="33">
                  <c:v>39085</c:v>
                </c:pt>
                <c:pt idx="34">
                  <c:v>39086</c:v>
                </c:pt>
                <c:pt idx="35">
                  <c:v>39087</c:v>
                </c:pt>
                <c:pt idx="36">
                  <c:v>39088</c:v>
                </c:pt>
                <c:pt idx="37">
                  <c:v>39089</c:v>
                </c:pt>
                <c:pt idx="38">
                  <c:v>39090</c:v>
                </c:pt>
                <c:pt idx="39">
                  <c:v>39091</c:v>
                </c:pt>
                <c:pt idx="40">
                  <c:v>39092</c:v>
                </c:pt>
                <c:pt idx="41">
                  <c:v>39093</c:v>
                </c:pt>
                <c:pt idx="42">
                  <c:v>39094</c:v>
                </c:pt>
                <c:pt idx="43">
                  <c:v>39095</c:v>
                </c:pt>
                <c:pt idx="44">
                  <c:v>39096</c:v>
                </c:pt>
                <c:pt idx="45">
                  <c:v>39097</c:v>
                </c:pt>
                <c:pt idx="46">
                  <c:v>39098</c:v>
                </c:pt>
                <c:pt idx="47">
                  <c:v>39099</c:v>
                </c:pt>
                <c:pt idx="48">
                  <c:v>39100</c:v>
                </c:pt>
                <c:pt idx="49">
                  <c:v>39101</c:v>
                </c:pt>
                <c:pt idx="50">
                  <c:v>39102</c:v>
                </c:pt>
                <c:pt idx="51">
                  <c:v>39103</c:v>
                </c:pt>
                <c:pt idx="52">
                  <c:v>39104</c:v>
                </c:pt>
                <c:pt idx="53">
                  <c:v>39105</c:v>
                </c:pt>
                <c:pt idx="54">
                  <c:v>39106</c:v>
                </c:pt>
                <c:pt idx="55">
                  <c:v>39107</c:v>
                </c:pt>
                <c:pt idx="56">
                  <c:v>39108</c:v>
                </c:pt>
                <c:pt idx="57">
                  <c:v>39109</c:v>
                </c:pt>
                <c:pt idx="58">
                  <c:v>39110</c:v>
                </c:pt>
                <c:pt idx="59">
                  <c:v>39111</c:v>
                </c:pt>
                <c:pt idx="60">
                  <c:v>39112</c:v>
                </c:pt>
                <c:pt idx="61">
                  <c:v>39113</c:v>
                </c:pt>
                <c:pt idx="62">
                  <c:v>39114</c:v>
                </c:pt>
                <c:pt idx="63">
                  <c:v>39115</c:v>
                </c:pt>
                <c:pt idx="64">
                  <c:v>39116</c:v>
                </c:pt>
                <c:pt idx="65">
                  <c:v>39117</c:v>
                </c:pt>
                <c:pt idx="66">
                  <c:v>39118</c:v>
                </c:pt>
                <c:pt idx="67">
                  <c:v>39119</c:v>
                </c:pt>
                <c:pt idx="68">
                  <c:v>39120</c:v>
                </c:pt>
                <c:pt idx="69">
                  <c:v>39121</c:v>
                </c:pt>
                <c:pt idx="70">
                  <c:v>39122</c:v>
                </c:pt>
                <c:pt idx="71">
                  <c:v>39123</c:v>
                </c:pt>
                <c:pt idx="72">
                  <c:v>39124</c:v>
                </c:pt>
                <c:pt idx="73">
                  <c:v>39125</c:v>
                </c:pt>
                <c:pt idx="74">
                  <c:v>39126</c:v>
                </c:pt>
                <c:pt idx="75">
                  <c:v>39127</c:v>
                </c:pt>
                <c:pt idx="76">
                  <c:v>39128</c:v>
                </c:pt>
                <c:pt idx="77">
                  <c:v>39129</c:v>
                </c:pt>
                <c:pt idx="78">
                  <c:v>39130</c:v>
                </c:pt>
                <c:pt idx="79">
                  <c:v>39131</c:v>
                </c:pt>
                <c:pt idx="80">
                  <c:v>39132</c:v>
                </c:pt>
                <c:pt idx="81">
                  <c:v>39133</c:v>
                </c:pt>
                <c:pt idx="82">
                  <c:v>39134</c:v>
                </c:pt>
                <c:pt idx="83">
                  <c:v>39135</c:v>
                </c:pt>
                <c:pt idx="84">
                  <c:v>39136</c:v>
                </c:pt>
                <c:pt idx="85">
                  <c:v>39137</c:v>
                </c:pt>
                <c:pt idx="86">
                  <c:v>39138</c:v>
                </c:pt>
                <c:pt idx="87">
                  <c:v>39139</c:v>
                </c:pt>
                <c:pt idx="88">
                  <c:v>39140</c:v>
                </c:pt>
                <c:pt idx="89">
                  <c:v>39141</c:v>
                </c:pt>
                <c:pt idx="90">
                  <c:v>39142</c:v>
                </c:pt>
                <c:pt idx="91">
                  <c:v>39143</c:v>
                </c:pt>
                <c:pt idx="92">
                  <c:v>39144</c:v>
                </c:pt>
                <c:pt idx="93">
                  <c:v>39145</c:v>
                </c:pt>
                <c:pt idx="94">
                  <c:v>39146</c:v>
                </c:pt>
                <c:pt idx="95">
                  <c:v>39147</c:v>
                </c:pt>
                <c:pt idx="96">
                  <c:v>39148</c:v>
                </c:pt>
                <c:pt idx="97">
                  <c:v>39149</c:v>
                </c:pt>
                <c:pt idx="98">
                  <c:v>39150</c:v>
                </c:pt>
                <c:pt idx="99">
                  <c:v>39151</c:v>
                </c:pt>
                <c:pt idx="100">
                  <c:v>39152</c:v>
                </c:pt>
                <c:pt idx="101">
                  <c:v>39153</c:v>
                </c:pt>
                <c:pt idx="102">
                  <c:v>39154</c:v>
                </c:pt>
                <c:pt idx="103">
                  <c:v>39155</c:v>
                </c:pt>
                <c:pt idx="104">
                  <c:v>39156</c:v>
                </c:pt>
                <c:pt idx="105">
                  <c:v>39157</c:v>
                </c:pt>
                <c:pt idx="106">
                  <c:v>39158</c:v>
                </c:pt>
                <c:pt idx="107">
                  <c:v>39159</c:v>
                </c:pt>
                <c:pt idx="108">
                  <c:v>39160</c:v>
                </c:pt>
                <c:pt idx="109">
                  <c:v>39161</c:v>
                </c:pt>
                <c:pt idx="110">
                  <c:v>39162</c:v>
                </c:pt>
                <c:pt idx="111">
                  <c:v>39163</c:v>
                </c:pt>
                <c:pt idx="112">
                  <c:v>39164</c:v>
                </c:pt>
                <c:pt idx="113">
                  <c:v>39165</c:v>
                </c:pt>
                <c:pt idx="114">
                  <c:v>39166</c:v>
                </c:pt>
                <c:pt idx="115">
                  <c:v>39167</c:v>
                </c:pt>
                <c:pt idx="116">
                  <c:v>39168</c:v>
                </c:pt>
                <c:pt idx="117">
                  <c:v>39169</c:v>
                </c:pt>
                <c:pt idx="118">
                  <c:v>39170</c:v>
                </c:pt>
                <c:pt idx="119">
                  <c:v>39171</c:v>
                </c:pt>
              </c:numCache>
            </c:numRef>
          </c:cat>
          <c:val>
            <c:numRef>
              <c:f>TijerasCelsius!$F$2:$F$121</c:f>
              <c:numCache>
                <c:formatCode>General</c:formatCode>
                <c:ptCount val="120"/>
                <c:pt idx="0">
                  <c:v>14.433</c:v>
                </c:pt>
                <c:pt idx="1">
                  <c:v>13.281000000000001</c:v>
                </c:pt>
                <c:pt idx="2">
                  <c:v>10.638</c:v>
                </c:pt>
                <c:pt idx="3">
                  <c:v>14.122</c:v>
                </c:pt>
                <c:pt idx="4">
                  <c:v>13.738</c:v>
                </c:pt>
                <c:pt idx="5">
                  <c:v>9.5340000000000007</c:v>
                </c:pt>
                <c:pt idx="6">
                  <c:v>9.0399999999999991</c:v>
                </c:pt>
                <c:pt idx="7">
                  <c:v>11.734</c:v>
                </c:pt>
                <c:pt idx="8">
                  <c:v>10.760999999999999</c:v>
                </c:pt>
                <c:pt idx="9">
                  <c:v>9.9030000000000005</c:v>
                </c:pt>
                <c:pt idx="10">
                  <c:v>7.72</c:v>
                </c:pt>
                <c:pt idx="11">
                  <c:v>14.026</c:v>
                </c:pt>
                <c:pt idx="12">
                  <c:v>13.209</c:v>
                </c:pt>
                <c:pt idx="13">
                  <c:v>11.321</c:v>
                </c:pt>
                <c:pt idx="14">
                  <c:v>2.903</c:v>
                </c:pt>
                <c:pt idx="15">
                  <c:v>0.55000000000000004</c:v>
                </c:pt>
                <c:pt idx="16">
                  <c:v>2.69</c:v>
                </c:pt>
                <c:pt idx="17">
                  <c:v>7.4939999999999998</c:v>
                </c:pt>
                <c:pt idx="18">
                  <c:v>7.7699999999999987</c:v>
                </c:pt>
                <c:pt idx="19">
                  <c:v>8.2200000000000006</c:v>
                </c:pt>
                <c:pt idx="20">
                  <c:v>11.71</c:v>
                </c:pt>
                <c:pt idx="21">
                  <c:v>8.07</c:v>
                </c:pt>
                <c:pt idx="22">
                  <c:v>8.1950000000000003</c:v>
                </c:pt>
                <c:pt idx="23">
                  <c:v>7.72</c:v>
                </c:pt>
                <c:pt idx="24">
                  <c:v>6</c:v>
                </c:pt>
                <c:pt idx="25">
                  <c:v>5.5389999999999997</c:v>
                </c:pt>
                <c:pt idx="26">
                  <c:v>4.0110000000000001</c:v>
                </c:pt>
                <c:pt idx="27">
                  <c:v>2.3959999999999999</c:v>
                </c:pt>
                <c:pt idx="28">
                  <c:v>1.099</c:v>
                </c:pt>
                <c:pt idx="29">
                  <c:v>-9.0310000000000006</c:v>
                </c:pt>
                <c:pt idx="30">
                  <c:v>-7.4770000000000003</c:v>
                </c:pt>
                <c:pt idx="31">
                  <c:v>1.3979999999999999</c:v>
                </c:pt>
                <c:pt idx="32">
                  <c:v>5.5140000000000002</c:v>
                </c:pt>
                <c:pt idx="33">
                  <c:v>1.8320000000000001</c:v>
                </c:pt>
                <c:pt idx="34">
                  <c:v>0.82499999999999996</c:v>
                </c:pt>
                <c:pt idx="35">
                  <c:v>4.3239999999999998</c:v>
                </c:pt>
                <c:pt idx="36">
                  <c:v>8.3190000000000008</c:v>
                </c:pt>
                <c:pt idx="37">
                  <c:v>5.9749999999999996</c:v>
                </c:pt>
                <c:pt idx="38">
                  <c:v>4.9989999999999997</c:v>
                </c:pt>
                <c:pt idx="39">
                  <c:v>-1.4970000000000001</c:v>
                </c:pt>
                <c:pt idx="40">
                  <c:v>1.5609999999999999</c:v>
                </c:pt>
                <c:pt idx="41">
                  <c:v>4.1680000000000001</c:v>
                </c:pt>
                <c:pt idx="42">
                  <c:v>4.22</c:v>
                </c:pt>
                <c:pt idx="43">
                  <c:v>9.0890000000000004</c:v>
                </c:pt>
                <c:pt idx="44">
                  <c:v>7.3179999999999996</c:v>
                </c:pt>
                <c:pt idx="45">
                  <c:v>7.569</c:v>
                </c:pt>
                <c:pt idx="46">
                  <c:v>10.98</c:v>
                </c:pt>
                <c:pt idx="47">
                  <c:v>9.5340000000000007</c:v>
                </c:pt>
                <c:pt idx="48">
                  <c:v>9.5090000000000003</c:v>
                </c:pt>
                <c:pt idx="49">
                  <c:v>2.823</c:v>
                </c:pt>
                <c:pt idx="50">
                  <c:v>5.7960000000000003</c:v>
                </c:pt>
                <c:pt idx="51">
                  <c:v>7.8449999999999998</c:v>
                </c:pt>
                <c:pt idx="52">
                  <c:v>3.617</c:v>
                </c:pt>
                <c:pt idx="53">
                  <c:v>2.5299999999999998</c:v>
                </c:pt>
                <c:pt idx="54">
                  <c:v>2.9830000000000001</c:v>
                </c:pt>
                <c:pt idx="55">
                  <c:v>6.7629999999999999</c:v>
                </c:pt>
                <c:pt idx="56">
                  <c:v>8.3689999999999998</c:v>
                </c:pt>
                <c:pt idx="57">
                  <c:v>9.2379999999999995</c:v>
                </c:pt>
                <c:pt idx="58">
                  <c:v>9.1389999999999993</c:v>
                </c:pt>
                <c:pt idx="59">
                  <c:v>9.4849999999999994</c:v>
                </c:pt>
                <c:pt idx="60">
                  <c:v>7.7450000000000001</c:v>
                </c:pt>
                <c:pt idx="61">
                  <c:v>-11.217000000000001</c:v>
                </c:pt>
                <c:pt idx="62">
                  <c:v>-14.983000000000001</c:v>
                </c:pt>
                <c:pt idx="63">
                  <c:v>-5.4480000000000004</c:v>
                </c:pt>
                <c:pt idx="64">
                  <c:v>1.7509999999999999</c:v>
                </c:pt>
                <c:pt idx="65">
                  <c:v>3.327</c:v>
                </c:pt>
                <c:pt idx="66">
                  <c:v>2.101</c:v>
                </c:pt>
                <c:pt idx="67">
                  <c:v>2.637</c:v>
                </c:pt>
                <c:pt idx="68">
                  <c:v>5.7960000000000003</c:v>
                </c:pt>
                <c:pt idx="69">
                  <c:v>-2.4780000000000002</c:v>
                </c:pt>
                <c:pt idx="70">
                  <c:v>-1.1830000000000001</c:v>
                </c:pt>
                <c:pt idx="71">
                  <c:v>4.7919999999999998</c:v>
                </c:pt>
                <c:pt idx="72">
                  <c:v>7.92</c:v>
                </c:pt>
                <c:pt idx="73">
                  <c:v>12.654</c:v>
                </c:pt>
                <c:pt idx="74">
                  <c:v>14.457000000000001</c:v>
                </c:pt>
                <c:pt idx="75">
                  <c:v>15.103</c:v>
                </c:pt>
                <c:pt idx="76">
                  <c:v>15.724</c:v>
                </c:pt>
                <c:pt idx="77">
                  <c:v>12.847</c:v>
                </c:pt>
                <c:pt idx="78">
                  <c:v>14.84</c:v>
                </c:pt>
                <c:pt idx="79">
                  <c:v>16.582000000000001</c:v>
                </c:pt>
                <c:pt idx="80">
                  <c:v>6.5090000000000003</c:v>
                </c:pt>
                <c:pt idx="81">
                  <c:v>6.7119999999999997</c:v>
                </c:pt>
                <c:pt idx="82">
                  <c:v>10.712</c:v>
                </c:pt>
                <c:pt idx="83">
                  <c:v>10.492000000000001</c:v>
                </c:pt>
                <c:pt idx="84">
                  <c:v>7.0410000000000004</c:v>
                </c:pt>
                <c:pt idx="85">
                  <c:v>10.369</c:v>
                </c:pt>
                <c:pt idx="86">
                  <c:v>13.473000000000001</c:v>
                </c:pt>
                <c:pt idx="87">
                  <c:v>6.7119999999999997</c:v>
                </c:pt>
                <c:pt idx="88">
                  <c:v>11.516</c:v>
                </c:pt>
                <c:pt idx="89">
                  <c:v>13.377000000000001</c:v>
                </c:pt>
                <c:pt idx="90">
                  <c:v>16.891999999999999</c:v>
                </c:pt>
                <c:pt idx="91">
                  <c:v>15.914999999999999</c:v>
                </c:pt>
                <c:pt idx="92">
                  <c:v>10.614000000000001</c:v>
                </c:pt>
                <c:pt idx="93">
                  <c:v>10.198</c:v>
                </c:pt>
                <c:pt idx="94">
                  <c:v>12.05</c:v>
                </c:pt>
                <c:pt idx="95">
                  <c:v>14.122</c:v>
                </c:pt>
                <c:pt idx="96">
                  <c:v>6.9139999999999997</c:v>
                </c:pt>
                <c:pt idx="97">
                  <c:v>11.856</c:v>
                </c:pt>
                <c:pt idx="98">
                  <c:v>16.106000000000002</c:v>
                </c:pt>
                <c:pt idx="99">
                  <c:v>18.652000000000001</c:v>
                </c:pt>
                <c:pt idx="100">
                  <c:v>17.295999999999999</c:v>
                </c:pt>
                <c:pt idx="101">
                  <c:v>15.629</c:v>
                </c:pt>
                <c:pt idx="102">
                  <c:v>18.2</c:v>
                </c:pt>
                <c:pt idx="103">
                  <c:v>17.344000000000001</c:v>
                </c:pt>
                <c:pt idx="104">
                  <c:v>20.913</c:v>
                </c:pt>
                <c:pt idx="105">
                  <c:v>21.007999999999999</c:v>
                </c:pt>
                <c:pt idx="106">
                  <c:v>20.317</c:v>
                </c:pt>
                <c:pt idx="107">
                  <c:v>19.579000000000001</c:v>
                </c:pt>
                <c:pt idx="108">
                  <c:v>19.841000000000001</c:v>
                </c:pt>
                <c:pt idx="109">
                  <c:v>19.27</c:v>
                </c:pt>
                <c:pt idx="110">
                  <c:v>8.6929999999999996</c:v>
                </c:pt>
                <c:pt idx="111">
                  <c:v>15.103</c:v>
                </c:pt>
                <c:pt idx="112">
                  <c:v>15.939</c:v>
                </c:pt>
                <c:pt idx="113">
                  <c:v>16.844000000000001</c:v>
                </c:pt>
                <c:pt idx="114">
                  <c:v>13.978</c:v>
                </c:pt>
                <c:pt idx="115">
                  <c:v>16.152999999999999</c:v>
                </c:pt>
                <c:pt idx="116">
                  <c:v>17.439</c:v>
                </c:pt>
                <c:pt idx="117">
                  <c:v>15.175000000000001</c:v>
                </c:pt>
                <c:pt idx="118">
                  <c:v>14.864000000000001</c:v>
                </c:pt>
                <c:pt idx="119">
                  <c:v>19.484000000000002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TijerasCelsius!$G$1</c:f>
              <c:strCache>
                <c:ptCount val="1"/>
                <c:pt idx="0">
                  <c:v>Outside Air Temp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TijerasCelsius!$A$2:$A$121</c:f>
              <c:numCache>
                <c:formatCode>m/d/yy</c:formatCode>
                <c:ptCount val="120"/>
                <c:pt idx="0">
                  <c:v>39052</c:v>
                </c:pt>
                <c:pt idx="1">
                  <c:v>39053</c:v>
                </c:pt>
                <c:pt idx="2">
                  <c:v>39054</c:v>
                </c:pt>
                <c:pt idx="3">
                  <c:v>39055</c:v>
                </c:pt>
                <c:pt idx="4">
                  <c:v>39056</c:v>
                </c:pt>
                <c:pt idx="5">
                  <c:v>39057</c:v>
                </c:pt>
                <c:pt idx="6">
                  <c:v>39058</c:v>
                </c:pt>
                <c:pt idx="7">
                  <c:v>39059</c:v>
                </c:pt>
                <c:pt idx="8">
                  <c:v>39060</c:v>
                </c:pt>
                <c:pt idx="9">
                  <c:v>39061</c:v>
                </c:pt>
                <c:pt idx="10">
                  <c:v>39062</c:v>
                </c:pt>
                <c:pt idx="11">
                  <c:v>39063</c:v>
                </c:pt>
                <c:pt idx="12">
                  <c:v>39064</c:v>
                </c:pt>
                <c:pt idx="13">
                  <c:v>39065</c:v>
                </c:pt>
                <c:pt idx="14">
                  <c:v>39066</c:v>
                </c:pt>
                <c:pt idx="15">
                  <c:v>39067</c:v>
                </c:pt>
                <c:pt idx="16">
                  <c:v>39068</c:v>
                </c:pt>
                <c:pt idx="17">
                  <c:v>39069</c:v>
                </c:pt>
                <c:pt idx="18">
                  <c:v>39070</c:v>
                </c:pt>
                <c:pt idx="19">
                  <c:v>39071</c:v>
                </c:pt>
                <c:pt idx="20">
                  <c:v>39072</c:v>
                </c:pt>
                <c:pt idx="21">
                  <c:v>39073</c:v>
                </c:pt>
                <c:pt idx="22">
                  <c:v>39074</c:v>
                </c:pt>
                <c:pt idx="23">
                  <c:v>39075</c:v>
                </c:pt>
                <c:pt idx="24">
                  <c:v>39076</c:v>
                </c:pt>
                <c:pt idx="25">
                  <c:v>39077</c:v>
                </c:pt>
                <c:pt idx="26">
                  <c:v>39078</c:v>
                </c:pt>
                <c:pt idx="27">
                  <c:v>39079</c:v>
                </c:pt>
                <c:pt idx="28">
                  <c:v>39080</c:v>
                </c:pt>
                <c:pt idx="29">
                  <c:v>39081</c:v>
                </c:pt>
                <c:pt idx="30">
                  <c:v>39082</c:v>
                </c:pt>
                <c:pt idx="31">
                  <c:v>39083</c:v>
                </c:pt>
                <c:pt idx="32">
                  <c:v>39084</c:v>
                </c:pt>
                <c:pt idx="33">
                  <c:v>39085</c:v>
                </c:pt>
                <c:pt idx="34">
                  <c:v>39086</c:v>
                </c:pt>
                <c:pt idx="35">
                  <c:v>39087</c:v>
                </c:pt>
                <c:pt idx="36">
                  <c:v>39088</c:v>
                </c:pt>
                <c:pt idx="37">
                  <c:v>39089</c:v>
                </c:pt>
                <c:pt idx="38">
                  <c:v>39090</c:v>
                </c:pt>
                <c:pt idx="39">
                  <c:v>39091</c:v>
                </c:pt>
                <c:pt idx="40">
                  <c:v>39092</c:v>
                </c:pt>
                <c:pt idx="41">
                  <c:v>39093</c:v>
                </c:pt>
                <c:pt idx="42">
                  <c:v>39094</c:v>
                </c:pt>
                <c:pt idx="43">
                  <c:v>39095</c:v>
                </c:pt>
                <c:pt idx="44">
                  <c:v>39096</c:v>
                </c:pt>
                <c:pt idx="45">
                  <c:v>39097</c:v>
                </c:pt>
                <c:pt idx="46">
                  <c:v>39098</c:v>
                </c:pt>
                <c:pt idx="47">
                  <c:v>39099</c:v>
                </c:pt>
                <c:pt idx="48">
                  <c:v>39100</c:v>
                </c:pt>
                <c:pt idx="49">
                  <c:v>39101</c:v>
                </c:pt>
                <c:pt idx="50">
                  <c:v>39102</c:v>
                </c:pt>
                <c:pt idx="51">
                  <c:v>39103</c:v>
                </c:pt>
                <c:pt idx="52">
                  <c:v>39104</c:v>
                </c:pt>
                <c:pt idx="53">
                  <c:v>39105</c:v>
                </c:pt>
                <c:pt idx="54">
                  <c:v>39106</c:v>
                </c:pt>
                <c:pt idx="55">
                  <c:v>39107</c:v>
                </c:pt>
                <c:pt idx="56">
                  <c:v>39108</c:v>
                </c:pt>
                <c:pt idx="57">
                  <c:v>39109</c:v>
                </c:pt>
                <c:pt idx="58">
                  <c:v>39110</c:v>
                </c:pt>
                <c:pt idx="59">
                  <c:v>39111</c:v>
                </c:pt>
                <c:pt idx="60">
                  <c:v>39112</c:v>
                </c:pt>
                <c:pt idx="61">
                  <c:v>39113</c:v>
                </c:pt>
                <c:pt idx="62">
                  <c:v>39114</c:v>
                </c:pt>
                <c:pt idx="63">
                  <c:v>39115</c:v>
                </c:pt>
                <c:pt idx="64">
                  <c:v>39116</c:v>
                </c:pt>
                <c:pt idx="65">
                  <c:v>39117</c:v>
                </c:pt>
                <c:pt idx="66">
                  <c:v>39118</c:v>
                </c:pt>
                <c:pt idx="67">
                  <c:v>39119</c:v>
                </c:pt>
                <c:pt idx="68">
                  <c:v>39120</c:v>
                </c:pt>
                <c:pt idx="69">
                  <c:v>39121</c:v>
                </c:pt>
                <c:pt idx="70">
                  <c:v>39122</c:v>
                </c:pt>
                <c:pt idx="71">
                  <c:v>39123</c:v>
                </c:pt>
                <c:pt idx="72">
                  <c:v>39124</c:v>
                </c:pt>
                <c:pt idx="73">
                  <c:v>39125</c:v>
                </c:pt>
                <c:pt idx="74">
                  <c:v>39126</c:v>
                </c:pt>
                <c:pt idx="75">
                  <c:v>39127</c:v>
                </c:pt>
                <c:pt idx="76">
                  <c:v>39128</c:v>
                </c:pt>
                <c:pt idx="77">
                  <c:v>39129</c:v>
                </c:pt>
                <c:pt idx="78">
                  <c:v>39130</c:v>
                </c:pt>
                <c:pt idx="79">
                  <c:v>39131</c:v>
                </c:pt>
                <c:pt idx="80">
                  <c:v>39132</c:v>
                </c:pt>
                <c:pt idx="81">
                  <c:v>39133</c:v>
                </c:pt>
                <c:pt idx="82">
                  <c:v>39134</c:v>
                </c:pt>
                <c:pt idx="83">
                  <c:v>39135</c:v>
                </c:pt>
                <c:pt idx="84">
                  <c:v>39136</c:v>
                </c:pt>
                <c:pt idx="85">
                  <c:v>39137</c:v>
                </c:pt>
                <c:pt idx="86">
                  <c:v>39138</c:v>
                </c:pt>
                <c:pt idx="87">
                  <c:v>39139</c:v>
                </c:pt>
                <c:pt idx="88">
                  <c:v>39140</c:v>
                </c:pt>
                <c:pt idx="89">
                  <c:v>39141</c:v>
                </c:pt>
                <c:pt idx="90">
                  <c:v>39142</c:v>
                </c:pt>
                <c:pt idx="91">
                  <c:v>39143</c:v>
                </c:pt>
                <c:pt idx="92">
                  <c:v>39144</c:v>
                </c:pt>
                <c:pt idx="93">
                  <c:v>39145</c:v>
                </c:pt>
                <c:pt idx="94">
                  <c:v>39146</c:v>
                </c:pt>
                <c:pt idx="95">
                  <c:v>39147</c:v>
                </c:pt>
                <c:pt idx="96">
                  <c:v>39148</c:v>
                </c:pt>
                <c:pt idx="97">
                  <c:v>39149</c:v>
                </c:pt>
                <c:pt idx="98">
                  <c:v>39150</c:v>
                </c:pt>
                <c:pt idx="99">
                  <c:v>39151</c:v>
                </c:pt>
                <c:pt idx="100">
                  <c:v>39152</c:v>
                </c:pt>
                <c:pt idx="101">
                  <c:v>39153</c:v>
                </c:pt>
                <c:pt idx="102">
                  <c:v>39154</c:v>
                </c:pt>
                <c:pt idx="103">
                  <c:v>39155</c:v>
                </c:pt>
                <c:pt idx="104">
                  <c:v>39156</c:v>
                </c:pt>
                <c:pt idx="105">
                  <c:v>39157</c:v>
                </c:pt>
                <c:pt idx="106">
                  <c:v>39158</c:v>
                </c:pt>
                <c:pt idx="107">
                  <c:v>39159</c:v>
                </c:pt>
                <c:pt idx="108">
                  <c:v>39160</c:v>
                </c:pt>
                <c:pt idx="109">
                  <c:v>39161</c:v>
                </c:pt>
                <c:pt idx="110">
                  <c:v>39162</c:v>
                </c:pt>
                <c:pt idx="111">
                  <c:v>39163</c:v>
                </c:pt>
                <c:pt idx="112">
                  <c:v>39164</c:v>
                </c:pt>
                <c:pt idx="113">
                  <c:v>39165</c:v>
                </c:pt>
                <c:pt idx="114">
                  <c:v>39166</c:v>
                </c:pt>
                <c:pt idx="115">
                  <c:v>39167</c:v>
                </c:pt>
                <c:pt idx="116">
                  <c:v>39168</c:v>
                </c:pt>
                <c:pt idx="117">
                  <c:v>39169</c:v>
                </c:pt>
                <c:pt idx="118">
                  <c:v>39170</c:v>
                </c:pt>
                <c:pt idx="119">
                  <c:v>39171</c:v>
                </c:pt>
              </c:numCache>
            </c:numRef>
          </c:cat>
          <c:val>
            <c:numRef>
              <c:f>TijerasCelsius!$G$2:$G$121</c:f>
              <c:numCache>
                <c:formatCode>General</c:formatCode>
                <c:ptCount val="120"/>
                <c:pt idx="0">
                  <c:v>-0.81599999999999995</c:v>
                </c:pt>
                <c:pt idx="1">
                  <c:v>3.3540000000000001</c:v>
                </c:pt>
                <c:pt idx="2">
                  <c:v>-4.3780000000000001</c:v>
                </c:pt>
                <c:pt idx="3">
                  <c:v>-0.73099999999999998</c:v>
                </c:pt>
                <c:pt idx="4">
                  <c:v>-4.0000000000000001E-3</c:v>
                </c:pt>
                <c:pt idx="5">
                  <c:v>-5.2939999999999996</c:v>
                </c:pt>
                <c:pt idx="6">
                  <c:v>-5.2939999999999996</c:v>
                </c:pt>
                <c:pt idx="7">
                  <c:v>-0.78800000000000003</c:v>
                </c:pt>
                <c:pt idx="8">
                  <c:v>1.4530000000000001</c:v>
                </c:pt>
                <c:pt idx="9">
                  <c:v>-4.7110000000000003</c:v>
                </c:pt>
                <c:pt idx="10">
                  <c:v>-8.3620000000000001</c:v>
                </c:pt>
                <c:pt idx="11">
                  <c:v>0.495</c:v>
                </c:pt>
                <c:pt idx="12">
                  <c:v>2.2360000000000002</c:v>
                </c:pt>
                <c:pt idx="13">
                  <c:v>2.956</c:v>
                </c:pt>
                <c:pt idx="14">
                  <c:v>-4.2560000000000002</c:v>
                </c:pt>
                <c:pt idx="15">
                  <c:v>-5.9779999999999998</c:v>
                </c:pt>
                <c:pt idx="16">
                  <c:v>-2.8290000000000002</c:v>
                </c:pt>
                <c:pt idx="17">
                  <c:v>1.9670000000000001</c:v>
                </c:pt>
                <c:pt idx="18">
                  <c:v>3.5379999999999998</c:v>
                </c:pt>
                <c:pt idx="19">
                  <c:v>-0.59</c:v>
                </c:pt>
                <c:pt idx="20">
                  <c:v>-1.64</c:v>
                </c:pt>
                <c:pt idx="21">
                  <c:v>-2.0150000000000001</c:v>
                </c:pt>
                <c:pt idx="22">
                  <c:v>-4.2249999999999996</c:v>
                </c:pt>
                <c:pt idx="23">
                  <c:v>-5.5110000000000001</c:v>
                </c:pt>
                <c:pt idx="24">
                  <c:v>-3.7759999999999998</c:v>
                </c:pt>
                <c:pt idx="25">
                  <c:v>-2.4780000000000002</c:v>
                </c:pt>
                <c:pt idx="26">
                  <c:v>-4.0759999999999996</c:v>
                </c:pt>
                <c:pt idx="27">
                  <c:v>-3.004</c:v>
                </c:pt>
                <c:pt idx="28">
                  <c:v>-13.313000000000001</c:v>
                </c:pt>
                <c:pt idx="29">
                  <c:v>-15.912000000000001</c:v>
                </c:pt>
                <c:pt idx="30">
                  <c:v>-17.553000000000001</c:v>
                </c:pt>
                <c:pt idx="31">
                  <c:v>-14.118</c:v>
                </c:pt>
                <c:pt idx="32">
                  <c:v>-6.1349999999999998</c:v>
                </c:pt>
                <c:pt idx="33">
                  <c:v>-13.733000000000001</c:v>
                </c:pt>
                <c:pt idx="34">
                  <c:v>-7.8360000000000003</c:v>
                </c:pt>
                <c:pt idx="35">
                  <c:v>-4.8339999999999996</c:v>
                </c:pt>
                <c:pt idx="36">
                  <c:v>-6.2619999999999996</c:v>
                </c:pt>
                <c:pt idx="37">
                  <c:v>-8.9309999999999992</c:v>
                </c:pt>
                <c:pt idx="38">
                  <c:v>-4.5890000000000004</c:v>
                </c:pt>
                <c:pt idx="39">
                  <c:v>-11.505000000000001</c:v>
                </c:pt>
                <c:pt idx="40">
                  <c:v>-13.925000000000001</c:v>
                </c:pt>
                <c:pt idx="41">
                  <c:v>-7.1210000000000004</c:v>
                </c:pt>
                <c:pt idx="42">
                  <c:v>-4.6500000000000004</c:v>
                </c:pt>
                <c:pt idx="43">
                  <c:v>-5.0469999999999997</c:v>
                </c:pt>
                <c:pt idx="44">
                  <c:v>-5.6340000000000003</c:v>
                </c:pt>
                <c:pt idx="45">
                  <c:v>-3.359</c:v>
                </c:pt>
                <c:pt idx="46">
                  <c:v>-0.84399999999999997</c:v>
                </c:pt>
                <c:pt idx="47">
                  <c:v>-1.298</c:v>
                </c:pt>
                <c:pt idx="48">
                  <c:v>-0.53500000000000003</c:v>
                </c:pt>
                <c:pt idx="49">
                  <c:v>-7.2510000000000003</c:v>
                </c:pt>
                <c:pt idx="50">
                  <c:v>-4.0149999999999997</c:v>
                </c:pt>
                <c:pt idx="51">
                  <c:v>-3.33</c:v>
                </c:pt>
                <c:pt idx="52">
                  <c:v>-5.3550000000000004</c:v>
                </c:pt>
                <c:pt idx="53">
                  <c:v>-7.9</c:v>
                </c:pt>
                <c:pt idx="54">
                  <c:v>-11.146000000000001</c:v>
                </c:pt>
                <c:pt idx="55">
                  <c:v>-10.897</c:v>
                </c:pt>
                <c:pt idx="56">
                  <c:v>-4.8630000000000004</c:v>
                </c:pt>
                <c:pt idx="57">
                  <c:v>-1.411</c:v>
                </c:pt>
                <c:pt idx="58">
                  <c:v>-1.6120000000000001</c:v>
                </c:pt>
                <c:pt idx="59">
                  <c:v>-4.68</c:v>
                </c:pt>
                <c:pt idx="60">
                  <c:v>-10.897</c:v>
                </c:pt>
                <c:pt idx="61">
                  <c:v>-22.882999999999999</c:v>
                </c:pt>
                <c:pt idx="62">
                  <c:v>-28.661000000000001</c:v>
                </c:pt>
                <c:pt idx="63">
                  <c:v>-32.521000000000001</c:v>
                </c:pt>
                <c:pt idx="64">
                  <c:v>-15.83</c:v>
                </c:pt>
                <c:pt idx="65">
                  <c:v>-6.4189999999999996</c:v>
                </c:pt>
                <c:pt idx="66">
                  <c:v>-10.72</c:v>
                </c:pt>
                <c:pt idx="67">
                  <c:v>-15.586</c:v>
                </c:pt>
                <c:pt idx="68">
                  <c:v>-20.024999999999999</c:v>
                </c:pt>
                <c:pt idx="69">
                  <c:v>-24.321999999999999</c:v>
                </c:pt>
                <c:pt idx="70">
                  <c:v>-12.563000000000001</c:v>
                </c:pt>
                <c:pt idx="71">
                  <c:v>-6.9610000000000003</c:v>
                </c:pt>
                <c:pt idx="72">
                  <c:v>-4.6500000000000004</c:v>
                </c:pt>
                <c:pt idx="73">
                  <c:v>-3.6869999999999998</c:v>
                </c:pt>
                <c:pt idx="74">
                  <c:v>-3.4180000000000001</c:v>
                </c:pt>
                <c:pt idx="75">
                  <c:v>-2.5950000000000002</c:v>
                </c:pt>
                <c:pt idx="76">
                  <c:v>-1.87</c:v>
                </c:pt>
                <c:pt idx="77">
                  <c:v>-0.81599999999999995</c:v>
                </c:pt>
                <c:pt idx="78">
                  <c:v>-4.5279999999999996</c:v>
                </c:pt>
                <c:pt idx="79">
                  <c:v>1.208</c:v>
                </c:pt>
                <c:pt idx="80">
                  <c:v>-2.887</c:v>
                </c:pt>
                <c:pt idx="81">
                  <c:v>-6.8330000000000002</c:v>
                </c:pt>
                <c:pt idx="82">
                  <c:v>-8.6950000000000003</c:v>
                </c:pt>
                <c:pt idx="83">
                  <c:v>-6.4189999999999996</c:v>
                </c:pt>
                <c:pt idx="84">
                  <c:v>-3.27</c:v>
                </c:pt>
                <c:pt idx="85">
                  <c:v>-1.3540000000000001</c:v>
                </c:pt>
                <c:pt idx="86">
                  <c:v>1.8320000000000001</c:v>
                </c:pt>
                <c:pt idx="87">
                  <c:v>-5.6660000000000004</c:v>
                </c:pt>
                <c:pt idx="88">
                  <c:v>-8.5630000000000006</c:v>
                </c:pt>
                <c:pt idx="89">
                  <c:v>-6.5780000000000003</c:v>
                </c:pt>
                <c:pt idx="90">
                  <c:v>0.96199999999999997</c:v>
                </c:pt>
                <c:pt idx="91">
                  <c:v>1.371</c:v>
                </c:pt>
                <c:pt idx="92">
                  <c:v>-3.8359999999999999</c:v>
                </c:pt>
                <c:pt idx="93">
                  <c:v>-9.5060000000000002</c:v>
                </c:pt>
                <c:pt idx="94">
                  <c:v>-0.78800000000000003</c:v>
                </c:pt>
                <c:pt idx="95">
                  <c:v>2.3959999999999999</c:v>
                </c:pt>
                <c:pt idx="96">
                  <c:v>-3.3889999999999998</c:v>
                </c:pt>
                <c:pt idx="97">
                  <c:v>-2.6520000000000001</c:v>
                </c:pt>
                <c:pt idx="98">
                  <c:v>-2.1880000000000002</c:v>
                </c:pt>
                <c:pt idx="99">
                  <c:v>-0.53500000000000003</c:v>
                </c:pt>
                <c:pt idx="100">
                  <c:v>-0.42199999999999999</c:v>
                </c:pt>
                <c:pt idx="101">
                  <c:v>-3.004</c:v>
                </c:pt>
                <c:pt idx="102">
                  <c:v>-4.5279999999999996</c:v>
                </c:pt>
                <c:pt idx="103">
                  <c:v>-0.78800000000000003</c:v>
                </c:pt>
                <c:pt idx="104">
                  <c:v>-0.64700000000000002</c:v>
                </c:pt>
                <c:pt idx="105">
                  <c:v>1.208</c:v>
                </c:pt>
                <c:pt idx="106">
                  <c:v>-2.6520000000000001</c:v>
                </c:pt>
                <c:pt idx="107">
                  <c:v>3.617</c:v>
                </c:pt>
                <c:pt idx="108">
                  <c:v>-3.6560000000000001</c:v>
                </c:pt>
                <c:pt idx="109">
                  <c:v>-1.87</c:v>
                </c:pt>
                <c:pt idx="110">
                  <c:v>-1.298</c:v>
                </c:pt>
                <c:pt idx="111">
                  <c:v>-3.6869999999999998</c:v>
                </c:pt>
                <c:pt idx="112">
                  <c:v>-2.9169999999999998</c:v>
                </c:pt>
                <c:pt idx="113">
                  <c:v>-4.9560000000000004</c:v>
                </c:pt>
                <c:pt idx="114">
                  <c:v>-1.2689999999999999</c:v>
                </c:pt>
                <c:pt idx="115">
                  <c:v>2.6640000000000001</c:v>
                </c:pt>
                <c:pt idx="116">
                  <c:v>4.7140000000000004</c:v>
                </c:pt>
                <c:pt idx="117">
                  <c:v>1.724</c:v>
                </c:pt>
                <c:pt idx="118">
                  <c:v>-3.7759999999999998</c:v>
                </c:pt>
                <c:pt idx="119">
                  <c:v>3.88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864960"/>
        <c:axId val="101866880"/>
      </c:lineChart>
      <c:dateAx>
        <c:axId val="1018649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Date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m/d/yy" sourceLinked="0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01866880"/>
        <c:crossesAt val="-40"/>
        <c:auto val="1"/>
        <c:lblOffset val="100"/>
        <c:baseTimeUnit val="days"/>
      </c:dateAx>
      <c:valAx>
        <c:axId val="101866880"/>
        <c:scaling>
          <c:orientation val="minMax"/>
          <c:max val="60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Degrees Celsius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01864960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legend>
      <c:legendPos val="r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75863664238231898"/>
          <c:y val="4.2250931208449201E-3"/>
          <c:w val="0.228579488311625"/>
          <c:h val="0.16242137771700699"/>
        </c:manualLayout>
      </c:layout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00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73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2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4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8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15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9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41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02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20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891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18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041399" y="681719"/>
            <a:ext cx="7091785" cy="849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Figure </a:t>
            </a:r>
            <a:r>
              <a:rPr lang="en-US" sz="1200" dirty="0" smtClean="0">
                <a:latin typeface="Times New Roman" charset="0"/>
                <a:ea typeface="ÇlÇr ñæí©" charset="0"/>
              </a:rPr>
              <a:t>4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.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Air temperature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outside,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 inside the high tunnel (</a:t>
            </a:r>
            <a:r>
              <a:rPr lang="en-US" sz="1200" dirty="0" smtClean="0">
                <a:latin typeface="Times New Roman" charset="0"/>
                <a:ea typeface="ÇlÇr ñæí©" charset="0"/>
              </a:rPr>
              <a:t>DL), and under row cover (crop environment) in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season 2 (2010-2011) at a cooperator’s site </a:t>
            </a:r>
            <a:r>
              <a:rPr lang="en-US" sz="1200" dirty="0" smtClean="0">
                <a:latin typeface="Times New Roman" charset="0"/>
                <a:ea typeface="ÇlÇr ñæí©" charset="0"/>
              </a:rPr>
              <a:t>near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Tijeras,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 NM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.  Note the significant temperature drop around February 3, 2011.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7634407"/>
              </p:ext>
            </p:extLst>
          </p:nvPr>
        </p:nvGraphicFramePr>
        <p:xfrm>
          <a:off x="891994" y="1531529"/>
          <a:ext cx="7607301" cy="4537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118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sguldan</cp:lastModifiedBy>
  <cp:revision>7</cp:revision>
  <dcterms:created xsi:type="dcterms:W3CDTF">2013-08-30T17:54:21Z</dcterms:created>
  <dcterms:modified xsi:type="dcterms:W3CDTF">2013-08-31T14:59:28Z</dcterms:modified>
</cp:coreProperties>
</file>